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69.xml" ContentType="application/vnd.openxmlformats-officedocument.presentationml.tags+xml"/>
  <Override PartName="/ppt/tags/tag170.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331.xml" ContentType="application/vnd.openxmlformats-officedocument.presentationml.tags+xml"/>
  <Override PartName="/ppt/tags/tag332.xml" ContentType="application/vnd.openxmlformats-officedocument.presentationml.tags+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333.xml" ContentType="application/vnd.openxmlformats-officedocument.presentationml.tags+xml"/>
  <Override PartName="/ppt/tags/tag334.xml" ContentType="application/vnd.openxmlformats-officedocument.presentationml.tag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349.xml" ContentType="application/vnd.openxmlformats-officedocument.presentationml.tag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360.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361.xml" ContentType="application/vnd.openxmlformats-officedocument.presentationml.tags+xml"/>
  <Override PartName="/ppt/tags/tag362.xml" ContentType="application/vnd.openxmlformats-officedocument.presentationml.tags+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367.xml" ContentType="application/vnd.openxmlformats-officedocument.presentationml.tags+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202"/>
  </p:notesMasterIdLst>
  <p:sldIdLst>
    <p:sldId id="256" r:id="rId9"/>
    <p:sldId id="344" r:id="rId10"/>
    <p:sldId id="547" r:id="rId11"/>
    <p:sldId id="343" r:id="rId12"/>
    <p:sldId id="257" r:id="rId13"/>
    <p:sldId id="350" r:id="rId14"/>
    <p:sldId id="346" r:id="rId15"/>
    <p:sldId id="377" r:id="rId16"/>
    <p:sldId id="381" r:id="rId17"/>
    <p:sldId id="380" r:id="rId18"/>
    <p:sldId id="382" r:id="rId19"/>
    <p:sldId id="385" r:id="rId20"/>
    <p:sldId id="405" r:id="rId21"/>
    <p:sldId id="407" r:id="rId22"/>
    <p:sldId id="389" r:id="rId23"/>
    <p:sldId id="386" r:id="rId24"/>
    <p:sldId id="387" r:id="rId25"/>
    <p:sldId id="388" r:id="rId26"/>
    <p:sldId id="390" r:id="rId27"/>
    <p:sldId id="391" r:id="rId28"/>
    <p:sldId id="392" r:id="rId29"/>
    <p:sldId id="393" r:id="rId30"/>
    <p:sldId id="394" r:id="rId31"/>
    <p:sldId id="384" r:id="rId32"/>
    <p:sldId id="396" r:id="rId33"/>
    <p:sldId id="383" r:id="rId34"/>
    <p:sldId id="395" r:id="rId35"/>
    <p:sldId id="351" r:id="rId36"/>
    <p:sldId id="397" r:id="rId37"/>
    <p:sldId id="398" r:id="rId38"/>
    <p:sldId id="399" r:id="rId39"/>
    <p:sldId id="400" r:id="rId40"/>
    <p:sldId id="401" r:id="rId41"/>
    <p:sldId id="352" r:id="rId42"/>
    <p:sldId id="354" r:id="rId43"/>
    <p:sldId id="355" r:id="rId44"/>
    <p:sldId id="356" r:id="rId45"/>
    <p:sldId id="357" r:id="rId46"/>
    <p:sldId id="358" r:id="rId47"/>
    <p:sldId id="359" r:id="rId48"/>
    <p:sldId id="360" r:id="rId49"/>
    <p:sldId id="361" r:id="rId50"/>
    <p:sldId id="362" r:id="rId51"/>
    <p:sldId id="402" r:id="rId52"/>
    <p:sldId id="363" r:id="rId53"/>
    <p:sldId id="365" r:id="rId54"/>
    <p:sldId id="366" r:id="rId55"/>
    <p:sldId id="367" r:id="rId56"/>
    <p:sldId id="368" r:id="rId57"/>
    <p:sldId id="408" r:id="rId58"/>
    <p:sldId id="369" r:id="rId59"/>
    <p:sldId id="370" r:id="rId60"/>
    <p:sldId id="371" r:id="rId61"/>
    <p:sldId id="373" r:id="rId62"/>
    <p:sldId id="374" r:id="rId63"/>
    <p:sldId id="403" r:id="rId64"/>
    <p:sldId id="409" r:id="rId65"/>
    <p:sldId id="372" r:id="rId66"/>
    <p:sldId id="375" r:id="rId67"/>
    <p:sldId id="376" r:id="rId68"/>
    <p:sldId id="404" r:id="rId69"/>
    <p:sldId id="349" r:id="rId70"/>
    <p:sldId id="406" r:id="rId71"/>
    <p:sldId id="364" r:id="rId72"/>
    <p:sldId id="410" r:id="rId73"/>
    <p:sldId id="411" r:id="rId74"/>
    <p:sldId id="413" r:id="rId75"/>
    <p:sldId id="414" r:id="rId76"/>
    <p:sldId id="412" r:id="rId77"/>
    <p:sldId id="415" r:id="rId78"/>
    <p:sldId id="419" r:id="rId79"/>
    <p:sldId id="420" r:id="rId80"/>
    <p:sldId id="416" r:id="rId81"/>
    <p:sldId id="417" r:id="rId82"/>
    <p:sldId id="422" r:id="rId83"/>
    <p:sldId id="423" r:id="rId84"/>
    <p:sldId id="418" r:id="rId85"/>
    <p:sldId id="421" r:id="rId86"/>
    <p:sldId id="497" r:id="rId87"/>
    <p:sldId id="451" r:id="rId88"/>
    <p:sldId id="450" r:id="rId89"/>
    <p:sldId id="426" r:id="rId90"/>
    <p:sldId id="424" r:id="rId91"/>
    <p:sldId id="427" r:id="rId92"/>
    <p:sldId id="428" r:id="rId93"/>
    <p:sldId id="429" r:id="rId94"/>
    <p:sldId id="430" r:id="rId95"/>
    <p:sldId id="431" r:id="rId96"/>
    <p:sldId id="432" r:id="rId97"/>
    <p:sldId id="434" r:id="rId98"/>
    <p:sldId id="435" r:id="rId99"/>
    <p:sldId id="436" r:id="rId100"/>
    <p:sldId id="437" r:id="rId101"/>
    <p:sldId id="438" r:id="rId102"/>
    <p:sldId id="440" r:id="rId103"/>
    <p:sldId id="439" r:id="rId104"/>
    <p:sldId id="441" r:id="rId105"/>
    <p:sldId id="442" r:id="rId106"/>
    <p:sldId id="443" r:id="rId107"/>
    <p:sldId id="444" r:id="rId108"/>
    <p:sldId id="445" r:id="rId109"/>
    <p:sldId id="446" r:id="rId110"/>
    <p:sldId id="447" r:id="rId111"/>
    <p:sldId id="449" r:id="rId112"/>
    <p:sldId id="452" r:id="rId113"/>
    <p:sldId id="453" r:id="rId114"/>
    <p:sldId id="454" r:id="rId115"/>
    <p:sldId id="455" r:id="rId116"/>
    <p:sldId id="456" r:id="rId117"/>
    <p:sldId id="457" r:id="rId118"/>
    <p:sldId id="471" r:id="rId119"/>
    <p:sldId id="463" r:id="rId120"/>
    <p:sldId id="464" r:id="rId121"/>
    <p:sldId id="458" r:id="rId122"/>
    <p:sldId id="459" r:id="rId123"/>
    <p:sldId id="460" r:id="rId124"/>
    <p:sldId id="462" r:id="rId125"/>
    <p:sldId id="461" r:id="rId126"/>
    <p:sldId id="465" r:id="rId127"/>
    <p:sldId id="448" r:id="rId128"/>
    <p:sldId id="466" r:id="rId129"/>
    <p:sldId id="467" r:id="rId130"/>
    <p:sldId id="469" r:id="rId131"/>
    <p:sldId id="470" r:id="rId132"/>
    <p:sldId id="468" r:id="rId133"/>
    <p:sldId id="472" r:id="rId134"/>
    <p:sldId id="473" r:id="rId135"/>
    <p:sldId id="478" r:id="rId136"/>
    <p:sldId id="474" r:id="rId137"/>
    <p:sldId id="475" r:id="rId138"/>
    <p:sldId id="476" r:id="rId139"/>
    <p:sldId id="477" r:id="rId140"/>
    <p:sldId id="479" r:id="rId141"/>
    <p:sldId id="482" r:id="rId142"/>
    <p:sldId id="481" r:id="rId143"/>
    <p:sldId id="484" r:id="rId144"/>
    <p:sldId id="483" r:id="rId145"/>
    <p:sldId id="485" r:id="rId146"/>
    <p:sldId id="486" r:id="rId147"/>
    <p:sldId id="487" r:id="rId148"/>
    <p:sldId id="488" r:id="rId149"/>
    <p:sldId id="489" r:id="rId150"/>
    <p:sldId id="490" r:id="rId151"/>
    <p:sldId id="491" r:id="rId152"/>
    <p:sldId id="492" r:id="rId153"/>
    <p:sldId id="494" r:id="rId154"/>
    <p:sldId id="496" r:id="rId155"/>
    <p:sldId id="493" r:id="rId156"/>
    <p:sldId id="495" r:id="rId157"/>
    <p:sldId id="498" r:id="rId158"/>
    <p:sldId id="499" r:id="rId159"/>
    <p:sldId id="500" r:id="rId160"/>
    <p:sldId id="501" r:id="rId161"/>
    <p:sldId id="502" r:id="rId162"/>
    <p:sldId id="503" r:id="rId163"/>
    <p:sldId id="504" r:id="rId164"/>
    <p:sldId id="505" r:id="rId165"/>
    <p:sldId id="506" r:id="rId166"/>
    <p:sldId id="507" r:id="rId167"/>
    <p:sldId id="508" r:id="rId168"/>
    <p:sldId id="509" r:id="rId169"/>
    <p:sldId id="510" r:id="rId170"/>
    <p:sldId id="511" r:id="rId171"/>
    <p:sldId id="512" r:id="rId172"/>
    <p:sldId id="513" r:id="rId173"/>
    <p:sldId id="514" r:id="rId174"/>
    <p:sldId id="515" r:id="rId175"/>
    <p:sldId id="516" r:id="rId176"/>
    <p:sldId id="517" r:id="rId177"/>
    <p:sldId id="518" r:id="rId178"/>
    <p:sldId id="519" r:id="rId179"/>
    <p:sldId id="520" r:id="rId180"/>
    <p:sldId id="521" r:id="rId181"/>
    <p:sldId id="522" r:id="rId182"/>
    <p:sldId id="523" r:id="rId183"/>
    <p:sldId id="525" r:id="rId184"/>
    <p:sldId id="526" r:id="rId185"/>
    <p:sldId id="529" r:id="rId186"/>
    <p:sldId id="530" r:id="rId187"/>
    <p:sldId id="531" r:id="rId188"/>
    <p:sldId id="533" r:id="rId189"/>
    <p:sldId id="524" r:id="rId190"/>
    <p:sldId id="534" r:id="rId191"/>
    <p:sldId id="535" r:id="rId192"/>
    <p:sldId id="536" r:id="rId193"/>
    <p:sldId id="537" r:id="rId194"/>
    <p:sldId id="538" r:id="rId195"/>
    <p:sldId id="540" r:id="rId196"/>
    <p:sldId id="541" r:id="rId197"/>
    <p:sldId id="542" r:id="rId198"/>
    <p:sldId id="543" r:id="rId199"/>
    <p:sldId id="544" r:id="rId200"/>
    <p:sldId id="546" r:id="rId2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61" autoAdjust="0"/>
  </p:normalViewPr>
  <p:slideViewPr>
    <p:cSldViewPr>
      <p:cViewPr varScale="1">
        <p:scale>
          <a:sx n="54" d="100"/>
          <a:sy n="54" d="100"/>
        </p:scale>
        <p:origin x="1003"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theme" Target="theme/theme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181" Type="http://schemas.openxmlformats.org/officeDocument/2006/relationships/slide" Target="slides/slide173.xml"/><Relationship Id="rId186" Type="http://schemas.openxmlformats.org/officeDocument/2006/relationships/slide" Target="slides/slide178.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slide" Target="slides/slide184.xml"/><Relationship Id="rId197" Type="http://schemas.openxmlformats.org/officeDocument/2006/relationships/slide" Target="slides/slide189.xml"/><Relationship Id="rId206" Type="http://schemas.openxmlformats.org/officeDocument/2006/relationships/tableStyles" Target="tableStyles.xml"/><Relationship Id="rId201" Type="http://schemas.openxmlformats.org/officeDocument/2006/relationships/slide" Target="slides/slide193.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190" Type="http://schemas.openxmlformats.org/officeDocument/2006/relationships/slide" Target="slides/slide182.xml"/><Relationship Id="rId204"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s>
</file>

<file path=ppt/diagrams/_rels/data19.xml.rels><?xml version="1.0" encoding="UTF-8" standalone="yes"?>
<Relationships xmlns="http://schemas.openxmlformats.org/package/2006/relationships"><Relationship Id="rId3" Type="http://schemas.openxmlformats.org/officeDocument/2006/relationships/hyperlink" Target="http://en.wikipedia.org/wiki/Frequency_band" TargetMode="External"/><Relationship Id="rId2" Type="http://schemas.openxmlformats.org/officeDocument/2006/relationships/hyperlink" Target="http://en.wikipedia.org/wiki/Power_spectral_density" TargetMode="External"/><Relationship Id="rId1" Type="http://schemas.openxmlformats.org/officeDocument/2006/relationships/hyperlink" Target="http://en.wikipedia.org/wiki/Signal_(information_theory)" TargetMode="External"/><Relationship Id="rId4" Type="http://schemas.openxmlformats.org/officeDocument/2006/relationships/hyperlink" Target="http://en.wikipedia.org/wiki/Bandwidth_(signal_processing)" TargetMode="External"/></Relationships>
</file>

<file path=ppt/diagrams/_rels/drawing19.xml.rels><?xml version="1.0" encoding="UTF-8" standalone="yes"?>
<Relationships xmlns="http://schemas.openxmlformats.org/package/2006/relationships"><Relationship Id="rId3" Type="http://schemas.openxmlformats.org/officeDocument/2006/relationships/hyperlink" Target="http://en.wikipedia.org/wiki/Frequency_band" TargetMode="External"/><Relationship Id="rId2" Type="http://schemas.openxmlformats.org/officeDocument/2006/relationships/hyperlink" Target="http://en.wikipedia.org/wiki/Power_spectral_density" TargetMode="External"/><Relationship Id="rId1" Type="http://schemas.openxmlformats.org/officeDocument/2006/relationships/hyperlink" Target="http://en.wikipedia.org/wiki/Signal_(information_theory)" TargetMode="External"/><Relationship Id="rId4" Type="http://schemas.openxmlformats.org/officeDocument/2006/relationships/hyperlink" Target="http://en.wikipedia.org/wiki/Bandwidth_(signal_processing)"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C9CF15-8045-4701-A9D8-D2483BD3282F}" type="doc">
      <dgm:prSet loTypeId="urn:microsoft.com/office/officeart/2005/8/layout/list1" loCatId="list" qsTypeId="urn:microsoft.com/office/officeart/2005/8/quickstyle/3d1" qsCatId="3D" csTypeId="urn:microsoft.com/office/officeart/2005/8/colors/colorful1" csCatId="colorful" phldr="1"/>
      <dgm:spPr/>
      <dgm:t>
        <a:bodyPr/>
        <a:lstStyle/>
        <a:p>
          <a:endParaRPr lang="zh-CN" altLang="en-US"/>
        </a:p>
      </dgm:t>
    </dgm:pt>
    <dgm:pt modelId="{E318BF70-4DE6-4BED-9614-4BDF88981D8D}">
      <dgm:prSet phldrT="[文本]" custT="1"/>
      <dgm:spPr/>
      <dgm:t>
        <a:bodyPr/>
        <a:lstStyle/>
        <a:p>
          <a:r>
            <a:rPr lang="en-US" altLang="zh-CN" sz="3200" b="1" dirty="0" smtClean="0"/>
            <a:t>The measurements and actuations are corrupted by noise.</a:t>
          </a:r>
          <a:endParaRPr lang="zh-CN" altLang="en-US" sz="3200" b="1" dirty="0"/>
        </a:p>
      </dgm:t>
    </dgm:pt>
    <dgm:pt modelId="{E864C61C-3360-43F9-BC08-B0A526101DB7}" type="parTrans" cxnId="{CF0E8DC4-DB8C-4DEE-9805-50ABE9FAEA8F}">
      <dgm:prSet/>
      <dgm:spPr/>
      <dgm:t>
        <a:bodyPr/>
        <a:lstStyle/>
        <a:p>
          <a:endParaRPr lang="zh-CN" altLang="en-US"/>
        </a:p>
      </dgm:t>
    </dgm:pt>
    <dgm:pt modelId="{AB2C5AC4-D570-4A6A-9191-033BA9751177}" type="sibTrans" cxnId="{CF0E8DC4-DB8C-4DEE-9805-50ABE9FAEA8F}">
      <dgm:prSet/>
      <dgm:spPr/>
      <dgm:t>
        <a:bodyPr/>
        <a:lstStyle/>
        <a:p>
          <a:endParaRPr lang="zh-CN" altLang="en-US"/>
        </a:p>
      </dgm:t>
    </dgm:pt>
    <dgm:pt modelId="{5343A5AF-AB46-4808-99D3-EF43E11C24B3}">
      <dgm:prSet phldrT="[文本]" custT="1"/>
      <dgm:spPr/>
      <dgm:t>
        <a:bodyPr/>
        <a:lstStyle/>
        <a:p>
          <a:r>
            <a:rPr lang="en-US" altLang="zh-CN" sz="3200" b="1" dirty="0" smtClean="0"/>
            <a:t>The state we are interested in sometimes are not directly observable</a:t>
          </a:r>
          <a:endParaRPr lang="zh-CN" altLang="en-US" sz="3200" b="1" dirty="0"/>
        </a:p>
      </dgm:t>
    </dgm:pt>
    <dgm:pt modelId="{51016E71-0FE8-4A74-8FCE-2C2A77708C7C}" type="parTrans" cxnId="{123D0EA9-CAB6-4BFA-BEBB-30A609714405}">
      <dgm:prSet/>
      <dgm:spPr/>
      <dgm:t>
        <a:bodyPr/>
        <a:lstStyle/>
        <a:p>
          <a:endParaRPr lang="zh-CN" altLang="en-US"/>
        </a:p>
      </dgm:t>
    </dgm:pt>
    <dgm:pt modelId="{B29F9C40-7F5A-4F1E-B0E4-12A707741512}" type="sibTrans" cxnId="{123D0EA9-CAB6-4BFA-BEBB-30A609714405}">
      <dgm:prSet/>
      <dgm:spPr/>
      <dgm:t>
        <a:bodyPr/>
        <a:lstStyle/>
        <a:p>
          <a:endParaRPr lang="zh-CN" altLang="en-US"/>
        </a:p>
      </dgm:t>
    </dgm:pt>
    <dgm:pt modelId="{A81FC105-1052-402D-9287-417713A4E657}">
      <dgm:prSet phldrT="[文本]" custT="1"/>
      <dgm:spPr/>
      <dgm:t>
        <a:bodyPr/>
        <a:lstStyle/>
        <a:p>
          <a:r>
            <a:rPr lang="en-US" altLang="zh-CN" sz="3200" b="1" dirty="0" smtClean="0"/>
            <a:t>Multi-sensors are often employed to bound posterior uncertainty.</a:t>
          </a:r>
          <a:endParaRPr lang="zh-CN" altLang="en-US" sz="3200" b="1" dirty="0"/>
        </a:p>
      </dgm:t>
    </dgm:pt>
    <dgm:pt modelId="{0818DA30-EE30-4C63-89C0-6DF4CD813BE7}" type="parTrans" cxnId="{E214BD0A-69FA-4D0B-86BE-F1C208CDF413}">
      <dgm:prSet/>
      <dgm:spPr/>
      <dgm:t>
        <a:bodyPr/>
        <a:lstStyle/>
        <a:p>
          <a:endParaRPr lang="zh-CN" altLang="en-US"/>
        </a:p>
      </dgm:t>
    </dgm:pt>
    <dgm:pt modelId="{29D9ED5A-05B2-4A5E-BD35-DCAE0A91E1B4}" type="sibTrans" cxnId="{E214BD0A-69FA-4D0B-86BE-F1C208CDF413}">
      <dgm:prSet/>
      <dgm:spPr/>
      <dgm:t>
        <a:bodyPr/>
        <a:lstStyle/>
        <a:p>
          <a:endParaRPr lang="zh-CN" altLang="en-US"/>
        </a:p>
      </dgm:t>
    </dgm:pt>
    <dgm:pt modelId="{1197A5D8-8649-4C9C-8E12-F9403973983C}" type="pres">
      <dgm:prSet presAssocID="{71C9CF15-8045-4701-A9D8-D2483BD3282F}" presName="linear" presStyleCnt="0">
        <dgm:presLayoutVars>
          <dgm:dir/>
          <dgm:animLvl val="lvl"/>
          <dgm:resizeHandles val="exact"/>
        </dgm:presLayoutVars>
      </dgm:prSet>
      <dgm:spPr/>
      <dgm:t>
        <a:bodyPr/>
        <a:lstStyle/>
        <a:p>
          <a:endParaRPr lang="zh-CN" altLang="en-US"/>
        </a:p>
      </dgm:t>
    </dgm:pt>
    <dgm:pt modelId="{2C370B63-C90A-440C-A8D8-3336A139E980}" type="pres">
      <dgm:prSet presAssocID="{E318BF70-4DE6-4BED-9614-4BDF88981D8D}" presName="parentLin" presStyleCnt="0"/>
      <dgm:spPr/>
      <dgm:t>
        <a:bodyPr/>
        <a:lstStyle/>
        <a:p>
          <a:endParaRPr lang="zh-CN" altLang="en-US"/>
        </a:p>
      </dgm:t>
    </dgm:pt>
    <dgm:pt modelId="{88EEC6B7-9B66-4B86-858A-47E7D4E5E42C}" type="pres">
      <dgm:prSet presAssocID="{E318BF70-4DE6-4BED-9614-4BDF88981D8D}" presName="parentLeftMargin" presStyleLbl="node1" presStyleIdx="0" presStyleCnt="3"/>
      <dgm:spPr/>
      <dgm:t>
        <a:bodyPr/>
        <a:lstStyle/>
        <a:p>
          <a:endParaRPr lang="zh-CN" altLang="en-US"/>
        </a:p>
      </dgm:t>
    </dgm:pt>
    <dgm:pt modelId="{13D5D642-5A7E-4699-8DBA-D100737A26D8}" type="pres">
      <dgm:prSet presAssocID="{E318BF70-4DE6-4BED-9614-4BDF88981D8D}" presName="parentText" presStyleLbl="node1" presStyleIdx="0" presStyleCnt="3" custScaleX="125875">
        <dgm:presLayoutVars>
          <dgm:chMax val="0"/>
          <dgm:bulletEnabled val="1"/>
        </dgm:presLayoutVars>
      </dgm:prSet>
      <dgm:spPr/>
      <dgm:t>
        <a:bodyPr/>
        <a:lstStyle/>
        <a:p>
          <a:endParaRPr lang="zh-CN" altLang="en-US"/>
        </a:p>
      </dgm:t>
    </dgm:pt>
    <dgm:pt modelId="{34B1C4C2-85C5-4BAA-B86B-61A27FAFE655}" type="pres">
      <dgm:prSet presAssocID="{E318BF70-4DE6-4BED-9614-4BDF88981D8D}" presName="negativeSpace" presStyleCnt="0"/>
      <dgm:spPr/>
      <dgm:t>
        <a:bodyPr/>
        <a:lstStyle/>
        <a:p>
          <a:endParaRPr lang="zh-CN" altLang="en-US"/>
        </a:p>
      </dgm:t>
    </dgm:pt>
    <dgm:pt modelId="{E1128609-070C-47A2-AAC9-71B5F88DC00B}" type="pres">
      <dgm:prSet presAssocID="{E318BF70-4DE6-4BED-9614-4BDF88981D8D}" presName="childText" presStyleLbl="conFgAcc1" presStyleIdx="0" presStyleCnt="3">
        <dgm:presLayoutVars>
          <dgm:bulletEnabled val="1"/>
        </dgm:presLayoutVars>
      </dgm:prSet>
      <dgm:spPr>
        <a:noFill/>
      </dgm:spPr>
      <dgm:t>
        <a:bodyPr/>
        <a:lstStyle/>
        <a:p>
          <a:endParaRPr lang="zh-CN" altLang="en-US"/>
        </a:p>
      </dgm:t>
    </dgm:pt>
    <dgm:pt modelId="{7DB1DFF2-4248-45C4-826C-95574FBC0D1D}" type="pres">
      <dgm:prSet presAssocID="{AB2C5AC4-D570-4A6A-9191-033BA9751177}" presName="spaceBetweenRectangles" presStyleCnt="0"/>
      <dgm:spPr/>
      <dgm:t>
        <a:bodyPr/>
        <a:lstStyle/>
        <a:p>
          <a:endParaRPr lang="zh-CN" altLang="en-US"/>
        </a:p>
      </dgm:t>
    </dgm:pt>
    <dgm:pt modelId="{3F968D2B-86DB-4B30-AC37-99D82F98407F}" type="pres">
      <dgm:prSet presAssocID="{5343A5AF-AB46-4808-99D3-EF43E11C24B3}" presName="parentLin" presStyleCnt="0"/>
      <dgm:spPr/>
      <dgm:t>
        <a:bodyPr/>
        <a:lstStyle/>
        <a:p>
          <a:endParaRPr lang="zh-CN" altLang="en-US"/>
        </a:p>
      </dgm:t>
    </dgm:pt>
    <dgm:pt modelId="{B966DCB9-AC4D-419F-8A1E-EE5F55EAE00A}" type="pres">
      <dgm:prSet presAssocID="{5343A5AF-AB46-4808-99D3-EF43E11C24B3}" presName="parentLeftMargin" presStyleLbl="node1" presStyleIdx="0" presStyleCnt="3"/>
      <dgm:spPr/>
      <dgm:t>
        <a:bodyPr/>
        <a:lstStyle/>
        <a:p>
          <a:endParaRPr lang="zh-CN" altLang="en-US"/>
        </a:p>
      </dgm:t>
    </dgm:pt>
    <dgm:pt modelId="{12D71CAD-E560-42F4-8530-01EF132173CD}" type="pres">
      <dgm:prSet presAssocID="{5343A5AF-AB46-4808-99D3-EF43E11C24B3}" presName="parentText" presStyleLbl="node1" presStyleIdx="1" presStyleCnt="3" custScaleX="125346">
        <dgm:presLayoutVars>
          <dgm:chMax val="0"/>
          <dgm:bulletEnabled val="1"/>
        </dgm:presLayoutVars>
      </dgm:prSet>
      <dgm:spPr/>
      <dgm:t>
        <a:bodyPr/>
        <a:lstStyle/>
        <a:p>
          <a:endParaRPr lang="zh-CN" altLang="en-US"/>
        </a:p>
      </dgm:t>
    </dgm:pt>
    <dgm:pt modelId="{6D91CD63-03CA-4D19-8F72-CCBBDA7E0B95}" type="pres">
      <dgm:prSet presAssocID="{5343A5AF-AB46-4808-99D3-EF43E11C24B3}" presName="negativeSpace" presStyleCnt="0"/>
      <dgm:spPr/>
      <dgm:t>
        <a:bodyPr/>
        <a:lstStyle/>
        <a:p>
          <a:endParaRPr lang="zh-CN" altLang="en-US"/>
        </a:p>
      </dgm:t>
    </dgm:pt>
    <dgm:pt modelId="{BA721EE0-0035-44E8-A5EC-59C5BD6A6E25}" type="pres">
      <dgm:prSet presAssocID="{5343A5AF-AB46-4808-99D3-EF43E11C24B3}" presName="childText" presStyleLbl="conFgAcc1" presStyleIdx="1" presStyleCnt="3">
        <dgm:presLayoutVars>
          <dgm:bulletEnabled val="1"/>
        </dgm:presLayoutVars>
      </dgm:prSet>
      <dgm:spPr>
        <a:noFill/>
      </dgm:spPr>
      <dgm:t>
        <a:bodyPr/>
        <a:lstStyle/>
        <a:p>
          <a:endParaRPr lang="zh-CN" altLang="en-US"/>
        </a:p>
      </dgm:t>
    </dgm:pt>
    <dgm:pt modelId="{4FAB7794-65B8-416C-B8B6-D054B5B4382A}" type="pres">
      <dgm:prSet presAssocID="{B29F9C40-7F5A-4F1E-B0E4-12A707741512}" presName="spaceBetweenRectangles" presStyleCnt="0"/>
      <dgm:spPr/>
      <dgm:t>
        <a:bodyPr/>
        <a:lstStyle/>
        <a:p>
          <a:endParaRPr lang="zh-CN" altLang="en-US"/>
        </a:p>
      </dgm:t>
    </dgm:pt>
    <dgm:pt modelId="{CA05F42B-7100-40AF-A7DA-235A7917A649}" type="pres">
      <dgm:prSet presAssocID="{A81FC105-1052-402D-9287-417713A4E657}" presName="parentLin" presStyleCnt="0"/>
      <dgm:spPr/>
      <dgm:t>
        <a:bodyPr/>
        <a:lstStyle/>
        <a:p>
          <a:endParaRPr lang="zh-CN" altLang="en-US"/>
        </a:p>
      </dgm:t>
    </dgm:pt>
    <dgm:pt modelId="{25258D40-4A02-4E31-ADC5-C662A678A768}" type="pres">
      <dgm:prSet presAssocID="{A81FC105-1052-402D-9287-417713A4E657}" presName="parentLeftMargin" presStyleLbl="node1" presStyleIdx="1" presStyleCnt="3"/>
      <dgm:spPr/>
      <dgm:t>
        <a:bodyPr/>
        <a:lstStyle/>
        <a:p>
          <a:endParaRPr lang="zh-CN" altLang="en-US"/>
        </a:p>
      </dgm:t>
    </dgm:pt>
    <dgm:pt modelId="{044ED3C0-466F-4723-BDDE-C846B9672F1C}" type="pres">
      <dgm:prSet presAssocID="{A81FC105-1052-402D-9287-417713A4E657}" presName="parentText" presStyleLbl="node1" presStyleIdx="2" presStyleCnt="3" custScaleX="125345">
        <dgm:presLayoutVars>
          <dgm:chMax val="0"/>
          <dgm:bulletEnabled val="1"/>
        </dgm:presLayoutVars>
      </dgm:prSet>
      <dgm:spPr/>
      <dgm:t>
        <a:bodyPr/>
        <a:lstStyle/>
        <a:p>
          <a:endParaRPr lang="zh-CN" altLang="en-US"/>
        </a:p>
      </dgm:t>
    </dgm:pt>
    <dgm:pt modelId="{B64775CC-7021-49EA-977C-735A5D540107}" type="pres">
      <dgm:prSet presAssocID="{A81FC105-1052-402D-9287-417713A4E657}" presName="negativeSpace" presStyleCnt="0"/>
      <dgm:spPr/>
      <dgm:t>
        <a:bodyPr/>
        <a:lstStyle/>
        <a:p>
          <a:endParaRPr lang="zh-CN" altLang="en-US"/>
        </a:p>
      </dgm:t>
    </dgm:pt>
    <dgm:pt modelId="{66FE2A38-D350-4406-AD71-7350622090BE}" type="pres">
      <dgm:prSet presAssocID="{A81FC105-1052-402D-9287-417713A4E657}" presName="childText" presStyleLbl="conFgAcc1" presStyleIdx="2" presStyleCnt="3">
        <dgm:presLayoutVars>
          <dgm:bulletEnabled val="1"/>
        </dgm:presLayoutVars>
      </dgm:prSet>
      <dgm:spPr>
        <a:noFill/>
      </dgm:spPr>
      <dgm:t>
        <a:bodyPr/>
        <a:lstStyle/>
        <a:p>
          <a:endParaRPr lang="zh-CN" altLang="en-US"/>
        </a:p>
      </dgm:t>
    </dgm:pt>
  </dgm:ptLst>
  <dgm:cxnLst>
    <dgm:cxn modelId="{ED7652EC-7C97-48E8-AB02-5FF9666EED07}" type="presOf" srcId="{E318BF70-4DE6-4BED-9614-4BDF88981D8D}" destId="{13D5D642-5A7E-4699-8DBA-D100737A26D8}" srcOrd="1" destOrd="0" presId="urn:microsoft.com/office/officeart/2005/8/layout/list1"/>
    <dgm:cxn modelId="{E214BD0A-69FA-4D0B-86BE-F1C208CDF413}" srcId="{71C9CF15-8045-4701-A9D8-D2483BD3282F}" destId="{A81FC105-1052-402D-9287-417713A4E657}" srcOrd="2" destOrd="0" parTransId="{0818DA30-EE30-4C63-89C0-6DF4CD813BE7}" sibTransId="{29D9ED5A-05B2-4A5E-BD35-DCAE0A91E1B4}"/>
    <dgm:cxn modelId="{4956235C-088A-4021-85A2-17A8F862863C}" type="presOf" srcId="{5343A5AF-AB46-4808-99D3-EF43E11C24B3}" destId="{B966DCB9-AC4D-419F-8A1E-EE5F55EAE00A}" srcOrd="0" destOrd="0" presId="urn:microsoft.com/office/officeart/2005/8/layout/list1"/>
    <dgm:cxn modelId="{FA0F1660-1DE8-4DCF-81BE-CC84178D2215}" type="presOf" srcId="{A81FC105-1052-402D-9287-417713A4E657}" destId="{25258D40-4A02-4E31-ADC5-C662A678A768}" srcOrd="0" destOrd="0" presId="urn:microsoft.com/office/officeart/2005/8/layout/list1"/>
    <dgm:cxn modelId="{123D0EA9-CAB6-4BFA-BEBB-30A609714405}" srcId="{71C9CF15-8045-4701-A9D8-D2483BD3282F}" destId="{5343A5AF-AB46-4808-99D3-EF43E11C24B3}" srcOrd="1" destOrd="0" parTransId="{51016E71-0FE8-4A74-8FCE-2C2A77708C7C}" sibTransId="{B29F9C40-7F5A-4F1E-B0E4-12A707741512}"/>
    <dgm:cxn modelId="{07409EFF-C385-486A-B277-D7F45318E65F}" type="presOf" srcId="{A81FC105-1052-402D-9287-417713A4E657}" destId="{044ED3C0-466F-4723-BDDE-C846B9672F1C}" srcOrd="1" destOrd="0" presId="urn:microsoft.com/office/officeart/2005/8/layout/list1"/>
    <dgm:cxn modelId="{6E876D29-F8A0-4BAB-AE86-D0639CC54027}" type="presOf" srcId="{E318BF70-4DE6-4BED-9614-4BDF88981D8D}" destId="{88EEC6B7-9B66-4B86-858A-47E7D4E5E42C}" srcOrd="0" destOrd="0" presId="urn:microsoft.com/office/officeart/2005/8/layout/list1"/>
    <dgm:cxn modelId="{13118CD2-3393-4AB6-8584-602B34082079}" type="presOf" srcId="{71C9CF15-8045-4701-A9D8-D2483BD3282F}" destId="{1197A5D8-8649-4C9C-8E12-F9403973983C}" srcOrd="0" destOrd="0" presId="urn:microsoft.com/office/officeart/2005/8/layout/list1"/>
    <dgm:cxn modelId="{CF0E8DC4-DB8C-4DEE-9805-50ABE9FAEA8F}" srcId="{71C9CF15-8045-4701-A9D8-D2483BD3282F}" destId="{E318BF70-4DE6-4BED-9614-4BDF88981D8D}" srcOrd="0" destOrd="0" parTransId="{E864C61C-3360-43F9-BC08-B0A526101DB7}" sibTransId="{AB2C5AC4-D570-4A6A-9191-033BA9751177}"/>
    <dgm:cxn modelId="{FCA1F2A8-FC61-44F5-ADF6-EC7F2EDDFCA9}" type="presOf" srcId="{5343A5AF-AB46-4808-99D3-EF43E11C24B3}" destId="{12D71CAD-E560-42F4-8530-01EF132173CD}" srcOrd="1" destOrd="0" presId="urn:microsoft.com/office/officeart/2005/8/layout/list1"/>
    <dgm:cxn modelId="{12499AE0-EC0F-4423-A7EC-41F182CC50C7}" type="presParOf" srcId="{1197A5D8-8649-4C9C-8E12-F9403973983C}" destId="{2C370B63-C90A-440C-A8D8-3336A139E980}" srcOrd="0" destOrd="0" presId="urn:microsoft.com/office/officeart/2005/8/layout/list1"/>
    <dgm:cxn modelId="{9B60669B-2A55-4A0B-894E-B9FC7996E259}" type="presParOf" srcId="{2C370B63-C90A-440C-A8D8-3336A139E980}" destId="{88EEC6B7-9B66-4B86-858A-47E7D4E5E42C}" srcOrd="0" destOrd="0" presId="urn:microsoft.com/office/officeart/2005/8/layout/list1"/>
    <dgm:cxn modelId="{2538432B-4527-49F3-96DD-E5B8E965F70A}" type="presParOf" srcId="{2C370B63-C90A-440C-A8D8-3336A139E980}" destId="{13D5D642-5A7E-4699-8DBA-D100737A26D8}" srcOrd="1" destOrd="0" presId="urn:microsoft.com/office/officeart/2005/8/layout/list1"/>
    <dgm:cxn modelId="{7EFA47AE-DDBB-4F13-A8B1-1AB8E3F6F000}" type="presParOf" srcId="{1197A5D8-8649-4C9C-8E12-F9403973983C}" destId="{34B1C4C2-85C5-4BAA-B86B-61A27FAFE655}" srcOrd="1" destOrd="0" presId="urn:microsoft.com/office/officeart/2005/8/layout/list1"/>
    <dgm:cxn modelId="{47AF1842-A7FE-45D4-9DF2-5AB4CE1BFD0A}" type="presParOf" srcId="{1197A5D8-8649-4C9C-8E12-F9403973983C}" destId="{E1128609-070C-47A2-AAC9-71B5F88DC00B}" srcOrd="2" destOrd="0" presId="urn:microsoft.com/office/officeart/2005/8/layout/list1"/>
    <dgm:cxn modelId="{4094845F-41E1-4C97-8095-D64C417D711B}" type="presParOf" srcId="{1197A5D8-8649-4C9C-8E12-F9403973983C}" destId="{7DB1DFF2-4248-45C4-826C-95574FBC0D1D}" srcOrd="3" destOrd="0" presId="urn:microsoft.com/office/officeart/2005/8/layout/list1"/>
    <dgm:cxn modelId="{D159893B-5937-43D2-B5B2-510BC96D3A8A}" type="presParOf" srcId="{1197A5D8-8649-4C9C-8E12-F9403973983C}" destId="{3F968D2B-86DB-4B30-AC37-99D82F98407F}" srcOrd="4" destOrd="0" presId="urn:microsoft.com/office/officeart/2005/8/layout/list1"/>
    <dgm:cxn modelId="{953DF170-3F35-4BB3-9CC1-8F38CDAE9D2B}" type="presParOf" srcId="{3F968D2B-86DB-4B30-AC37-99D82F98407F}" destId="{B966DCB9-AC4D-419F-8A1E-EE5F55EAE00A}" srcOrd="0" destOrd="0" presId="urn:microsoft.com/office/officeart/2005/8/layout/list1"/>
    <dgm:cxn modelId="{7AD41365-A053-44AD-BE07-F79C3C4EFDED}" type="presParOf" srcId="{3F968D2B-86DB-4B30-AC37-99D82F98407F}" destId="{12D71CAD-E560-42F4-8530-01EF132173CD}" srcOrd="1" destOrd="0" presId="urn:microsoft.com/office/officeart/2005/8/layout/list1"/>
    <dgm:cxn modelId="{3C81B723-C30F-4AB5-91E6-8C7193A98E20}" type="presParOf" srcId="{1197A5D8-8649-4C9C-8E12-F9403973983C}" destId="{6D91CD63-03CA-4D19-8F72-CCBBDA7E0B95}" srcOrd="5" destOrd="0" presId="urn:microsoft.com/office/officeart/2005/8/layout/list1"/>
    <dgm:cxn modelId="{A3F40AEC-D79B-4B37-AF93-44540670CF62}" type="presParOf" srcId="{1197A5D8-8649-4C9C-8E12-F9403973983C}" destId="{BA721EE0-0035-44E8-A5EC-59C5BD6A6E25}" srcOrd="6" destOrd="0" presId="urn:microsoft.com/office/officeart/2005/8/layout/list1"/>
    <dgm:cxn modelId="{23469266-BE6A-4CEB-A4BC-C060DAA9D0D8}" type="presParOf" srcId="{1197A5D8-8649-4C9C-8E12-F9403973983C}" destId="{4FAB7794-65B8-416C-B8B6-D054B5B4382A}" srcOrd="7" destOrd="0" presId="urn:microsoft.com/office/officeart/2005/8/layout/list1"/>
    <dgm:cxn modelId="{92056E25-41A6-4D8C-A347-22C1C5CBFC09}" type="presParOf" srcId="{1197A5D8-8649-4C9C-8E12-F9403973983C}" destId="{CA05F42B-7100-40AF-A7DA-235A7917A649}" srcOrd="8" destOrd="0" presId="urn:microsoft.com/office/officeart/2005/8/layout/list1"/>
    <dgm:cxn modelId="{220B7C43-E7C0-43E7-A228-77BB567D5650}" type="presParOf" srcId="{CA05F42B-7100-40AF-A7DA-235A7917A649}" destId="{25258D40-4A02-4E31-ADC5-C662A678A768}" srcOrd="0" destOrd="0" presId="urn:microsoft.com/office/officeart/2005/8/layout/list1"/>
    <dgm:cxn modelId="{B95C579F-5878-4B31-A2AB-A9419E85C979}" type="presParOf" srcId="{CA05F42B-7100-40AF-A7DA-235A7917A649}" destId="{044ED3C0-466F-4723-BDDE-C846B9672F1C}" srcOrd="1" destOrd="0" presId="urn:microsoft.com/office/officeart/2005/8/layout/list1"/>
    <dgm:cxn modelId="{FBC7EDB5-8748-4893-B707-31D8ABB8CA21}" type="presParOf" srcId="{1197A5D8-8649-4C9C-8E12-F9403973983C}" destId="{B64775CC-7021-49EA-977C-735A5D540107}" srcOrd="9" destOrd="0" presId="urn:microsoft.com/office/officeart/2005/8/layout/list1"/>
    <dgm:cxn modelId="{2C12F31E-695C-412B-B278-87B230222967}" type="presParOf" srcId="{1197A5D8-8649-4C9C-8E12-F9403973983C}" destId="{66FE2A38-D350-4406-AD71-7350622090B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502554A5-A6F7-4234-A244-928060F56215}" type="presOf" srcId="{8FD210AB-F312-429E-803A-49DBFBE4575D}" destId="{F0B368DF-42C0-43C1-8462-BA74D5CF0567}" srcOrd="0" destOrd="0" presId="urn:microsoft.com/office/officeart/2005/8/layout/vList2"/>
    <dgm:cxn modelId="{FC37F2FB-BF61-4E40-A75B-F6D79A2FE647}" type="presOf" srcId="{C8BB30CB-B133-48FC-984E-5E31E0DE6317}" destId="{511648E7-8663-4C2F-AFC7-7F10ECB430FA}" srcOrd="0" destOrd="0" presId="urn:microsoft.com/office/officeart/2005/8/layout/vList2"/>
    <dgm:cxn modelId="{06E641E1-94C7-4F9E-B874-14F7891CD7F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22BDDEC-7A0E-43E5-AD47-164A035429D8}" type="presOf" srcId="{8FD210AB-F312-429E-803A-49DBFBE4575D}" destId="{F0B368DF-42C0-43C1-8462-BA74D5CF0567}" srcOrd="0" destOrd="0" presId="urn:microsoft.com/office/officeart/2005/8/layout/vList2"/>
    <dgm:cxn modelId="{7FB29684-585A-40EE-AE38-3259797D1BD8}" type="presOf" srcId="{C8BB30CB-B133-48FC-984E-5E31E0DE6317}" destId="{511648E7-8663-4C2F-AFC7-7F10ECB430FA}" srcOrd="0" destOrd="0" presId="urn:microsoft.com/office/officeart/2005/8/layout/vList2"/>
    <dgm:cxn modelId="{CE8D19B1-95FB-453A-9319-81AE970F174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6CC50733-375A-4E67-9FF5-AA13CCA7A8AE}"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23AE2D41-09FA-4768-9705-D0437743E27C}" type="presOf" srcId="{C8BB30CB-B133-48FC-984E-5E31E0DE6317}" destId="{511648E7-8663-4C2F-AFC7-7F10ECB430FA}" srcOrd="0" destOrd="0" presId="urn:microsoft.com/office/officeart/2005/8/layout/vList2"/>
    <dgm:cxn modelId="{3F03EAC0-E17F-47E2-B2B0-25689BDFDFB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dirty="0" smtClean="0"/>
            <a:t>With information matrix (</a:t>
          </a:r>
          <a:r>
            <a:rPr lang="en-US" altLang="zh-CN" b="1" dirty="0" smtClean="0">
              <a:solidFill>
                <a:srgbClr val="FFFF00"/>
              </a:solidFill>
            </a:rPr>
            <a:t>Fisher information</a:t>
          </a:r>
          <a:r>
            <a:rPr lang="en-US" altLang="zh-CN" dirty="0" smtClean="0"/>
            <a:t>), the total information of posterior can be formulated as: </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E955B24-22BE-4490-A9D6-04D52D760859}" type="presOf" srcId="{C8BB30CB-B133-48FC-984E-5E31E0DE6317}" destId="{511648E7-8663-4C2F-AFC7-7F10ECB430FA}" srcOrd="0" destOrd="0" presId="urn:microsoft.com/office/officeart/2005/8/layout/vList2"/>
    <dgm:cxn modelId="{35F226C7-807C-4FED-B082-2645FF536C76}" type="presOf" srcId="{8FD210AB-F312-429E-803A-49DBFBE4575D}" destId="{F0B368DF-42C0-43C1-8462-BA74D5CF0567}" srcOrd="0" destOrd="0" presId="urn:microsoft.com/office/officeart/2005/8/layout/vList2"/>
    <dgm:cxn modelId="{0E9C007D-2504-4C80-90B6-609F97F2640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weighted sum 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F222DC5B-ADC7-44DC-BC61-7F83CA232FF4}" type="presOf" srcId="{C8BB30CB-B133-48FC-984E-5E31E0DE6317}" destId="{511648E7-8663-4C2F-AFC7-7F10ECB430FA}"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D176D312-704A-4F98-B944-C6518D5BF32D}" type="presOf" srcId="{8FD210AB-F312-429E-803A-49DBFBE4575D}" destId="{F0B368DF-42C0-43C1-8462-BA74D5CF0567}" srcOrd="0" destOrd="0" presId="urn:microsoft.com/office/officeart/2005/8/layout/vList2"/>
    <dgm:cxn modelId="{A7E939C4-6E17-4EC0-8F95-BA0464A3EF64}"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weighted sum 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222392B8-6FF7-4F6C-AD72-65A1B31AF979}" type="presOf" srcId="{C8BB30CB-B133-48FC-984E-5E31E0DE6317}" destId="{511648E7-8663-4C2F-AFC7-7F10ECB430FA}" srcOrd="0" destOrd="0" presId="urn:microsoft.com/office/officeart/2005/8/layout/vList2"/>
    <dgm:cxn modelId="{6627C4E7-3CF6-4F76-9FC8-E868C3EC6136}" type="presOf" srcId="{8FD210AB-F312-429E-803A-49DBFBE4575D}" destId="{F0B368DF-42C0-43C1-8462-BA74D5CF0567}" srcOrd="0" destOrd="0" presId="urn:microsoft.com/office/officeart/2005/8/layout/vList2"/>
    <dgm:cxn modelId="{3248F10F-FEC9-4015-8FF2-E6E79CEA8E3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FF0DD3-6C9F-417F-97DF-4029EC8AE4A8}"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E71B64B3-FA93-4493-9093-46DEDD0BF741}">
      <dgm:prSet/>
      <dgm:spPr/>
      <dgm:t>
        <a:bodyPr/>
        <a:lstStyle/>
        <a:p>
          <a:pPr rtl="0"/>
          <a:r>
            <a:rPr lang="en-US" b="1" dirty="0" smtClean="0"/>
            <a:t>U.S. President Barack Obama presents a 2008 National Medal of Science to Rudolf Kalman of Swiss Federal Institute of Technology in Zurich during an East Room ceremony October 7, 2009 at the White House.</a:t>
          </a:r>
          <a:endParaRPr lang="zh-CN" dirty="0"/>
        </a:p>
      </dgm:t>
    </dgm:pt>
    <dgm:pt modelId="{7A6E7FC5-431E-41AD-9931-DE8891FD9384}" type="parTrans" cxnId="{D6D45889-1A63-44AF-B5D6-F17B4C3B8DE7}">
      <dgm:prSet/>
      <dgm:spPr/>
      <dgm:t>
        <a:bodyPr/>
        <a:lstStyle/>
        <a:p>
          <a:endParaRPr lang="zh-CN" altLang="en-US"/>
        </a:p>
      </dgm:t>
    </dgm:pt>
    <dgm:pt modelId="{BE89F74B-09A6-4BB6-B798-A3AA9AD2181A}" type="sibTrans" cxnId="{D6D45889-1A63-44AF-B5D6-F17B4C3B8DE7}">
      <dgm:prSet/>
      <dgm:spPr/>
      <dgm:t>
        <a:bodyPr/>
        <a:lstStyle/>
        <a:p>
          <a:endParaRPr lang="zh-CN" altLang="en-US"/>
        </a:p>
      </dgm:t>
    </dgm:pt>
    <dgm:pt modelId="{A5968C66-D001-4E57-B235-EA07748AB6E3}" type="pres">
      <dgm:prSet presAssocID="{E1FF0DD3-6C9F-417F-97DF-4029EC8AE4A8}" presName="linear" presStyleCnt="0">
        <dgm:presLayoutVars>
          <dgm:animLvl val="lvl"/>
          <dgm:resizeHandles val="exact"/>
        </dgm:presLayoutVars>
      </dgm:prSet>
      <dgm:spPr/>
      <dgm:t>
        <a:bodyPr/>
        <a:lstStyle/>
        <a:p>
          <a:endParaRPr lang="zh-CN" altLang="en-US"/>
        </a:p>
      </dgm:t>
    </dgm:pt>
    <dgm:pt modelId="{145512E8-BA69-45A7-83B5-CD28819C76DB}" type="pres">
      <dgm:prSet presAssocID="{E71B64B3-FA93-4493-9093-46DEDD0BF741}" presName="parentText" presStyleLbl="node1" presStyleIdx="0" presStyleCnt="1" custLinFactNeighborX="-3620" custLinFactNeighborY="-1912">
        <dgm:presLayoutVars>
          <dgm:chMax val="0"/>
          <dgm:bulletEnabled val="1"/>
        </dgm:presLayoutVars>
      </dgm:prSet>
      <dgm:spPr/>
      <dgm:t>
        <a:bodyPr/>
        <a:lstStyle/>
        <a:p>
          <a:endParaRPr lang="zh-CN" altLang="en-US"/>
        </a:p>
      </dgm:t>
    </dgm:pt>
  </dgm:ptLst>
  <dgm:cxnLst>
    <dgm:cxn modelId="{D6D45889-1A63-44AF-B5D6-F17B4C3B8DE7}" srcId="{E1FF0DD3-6C9F-417F-97DF-4029EC8AE4A8}" destId="{E71B64B3-FA93-4493-9093-46DEDD0BF741}" srcOrd="0" destOrd="0" parTransId="{7A6E7FC5-431E-41AD-9931-DE8891FD9384}" sibTransId="{BE89F74B-09A6-4BB6-B798-A3AA9AD2181A}"/>
    <dgm:cxn modelId="{D55A33FA-7BC6-445A-8A55-F8195F68BFDE}" type="presOf" srcId="{E1FF0DD3-6C9F-417F-97DF-4029EC8AE4A8}" destId="{A5968C66-D001-4E57-B235-EA07748AB6E3}" srcOrd="0" destOrd="0" presId="urn:microsoft.com/office/officeart/2005/8/layout/vList2"/>
    <dgm:cxn modelId="{C14812AE-A9C4-4889-B21C-F7080615022A}" type="presOf" srcId="{E71B64B3-FA93-4493-9093-46DEDD0BF741}" destId="{145512E8-BA69-45A7-83B5-CD28819C76DB}" srcOrd="0" destOrd="0" presId="urn:microsoft.com/office/officeart/2005/8/layout/vList2"/>
    <dgm:cxn modelId="{9C4EA96D-8E7D-4F29-8AA7-5F2EBD8463C0}" type="presParOf" srcId="{A5968C66-D001-4E57-B235-EA07748AB6E3}" destId="{145512E8-BA69-45A7-83B5-CD28819C76D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FC653C7-3BF5-4D67-B5DC-16FE7BAD764F}"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0F65229F-F9B0-4D35-9509-813301919943}">
      <dgm:prSet/>
      <dgm:spPr/>
      <dgm:t>
        <a:bodyPr/>
        <a:lstStyle/>
        <a:p>
          <a:pPr rtl="0"/>
          <a:r>
            <a:rPr lang="en-US" b="1" u="sng" dirty="0" smtClean="0">
              <a:solidFill>
                <a:srgbClr val="00B050"/>
              </a:solidFill>
              <a:effectLst/>
            </a:rPr>
            <a:t>Simulation is the imitation of the operation of a real-world process or system over time. </a:t>
          </a:r>
          <a:r>
            <a:rPr lang="en-US" b="1" u="sng" baseline="30000" dirty="0" smtClean="0">
              <a:solidFill>
                <a:srgbClr val="00B050"/>
              </a:solidFill>
              <a:effectLst/>
            </a:rPr>
            <a:t> </a:t>
          </a:r>
          <a:endParaRPr lang="zh-CN" b="1" u="sng" dirty="0">
            <a:solidFill>
              <a:srgbClr val="00B050"/>
            </a:solidFill>
            <a:effectLst/>
          </a:endParaRPr>
        </a:p>
      </dgm:t>
    </dgm:pt>
    <dgm:pt modelId="{8AB5CFDE-FA3A-4E2B-A11E-BF214B2BC5AE}" type="parTrans" cxnId="{8E7DC9E5-84B2-414D-AE58-82D025951C3D}">
      <dgm:prSet/>
      <dgm:spPr/>
      <dgm:t>
        <a:bodyPr/>
        <a:lstStyle/>
        <a:p>
          <a:endParaRPr lang="zh-CN" altLang="en-US"/>
        </a:p>
      </dgm:t>
    </dgm:pt>
    <dgm:pt modelId="{5D0ABE27-1A07-406A-A44B-07A6CDED8E0F}" type="sibTrans" cxnId="{8E7DC9E5-84B2-414D-AE58-82D025951C3D}">
      <dgm:prSet/>
      <dgm:spPr/>
      <dgm:t>
        <a:bodyPr/>
        <a:lstStyle/>
        <a:p>
          <a:endParaRPr lang="zh-CN" altLang="en-US"/>
        </a:p>
      </dgm:t>
    </dgm:pt>
    <dgm:pt modelId="{58B013A9-8FAE-46A2-949D-260C34821675}">
      <dgm:prSet/>
      <dgm:spPr/>
      <dgm:t>
        <a:bodyPr/>
        <a:lstStyle/>
        <a:p>
          <a:pPr rtl="0"/>
          <a:r>
            <a:rPr lang="en-US" dirty="0" smtClean="0">
              <a:effectLst>
                <a:outerShdw blurRad="38100" dist="38100" dir="2700000" algn="tl">
                  <a:srgbClr val="000000">
                    <a:alpha val="43137"/>
                  </a:srgbClr>
                </a:outerShdw>
              </a:effectLst>
            </a:rPr>
            <a:t>The act of simulating something first requires that a model be developed; this model represents the key characteristics or behaviors of the selected physical or abstract system or process. </a:t>
          </a:r>
        </a:p>
        <a:p>
          <a:pPr rtl="0"/>
          <a:r>
            <a:rPr lang="en-US" dirty="0" smtClean="0">
              <a:effectLst>
                <a:outerShdw blurRad="38100" dist="38100" dir="2700000" algn="tl">
                  <a:srgbClr val="000000">
                    <a:alpha val="43137"/>
                  </a:srgbClr>
                </a:outerShdw>
              </a:effectLst>
            </a:rPr>
            <a:t>The model represents the system itself, whereas the simulation represents the operation of the system over time.</a:t>
          </a:r>
          <a:endParaRPr lang="zh-CN" dirty="0">
            <a:effectLst>
              <a:outerShdw blurRad="38100" dist="38100" dir="2700000" algn="tl">
                <a:srgbClr val="000000">
                  <a:alpha val="43137"/>
                </a:srgbClr>
              </a:outerShdw>
            </a:effectLst>
          </a:endParaRPr>
        </a:p>
      </dgm:t>
    </dgm:pt>
    <dgm:pt modelId="{4D8EA5B0-1188-4950-86C7-568CA38D4EB5}" type="parTrans" cxnId="{C14893EA-A6F2-4360-B9F5-D22AC38520D2}">
      <dgm:prSet/>
      <dgm:spPr/>
      <dgm:t>
        <a:bodyPr/>
        <a:lstStyle/>
        <a:p>
          <a:endParaRPr lang="zh-CN" altLang="en-US"/>
        </a:p>
      </dgm:t>
    </dgm:pt>
    <dgm:pt modelId="{E84B2E75-2078-41C8-BFE3-1CF229B7AB98}" type="sibTrans" cxnId="{C14893EA-A6F2-4360-B9F5-D22AC38520D2}">
      <dgm:prSet/>
      <dgm:spPr/>
      <dgm:t>
        <a:bodyPr/>
        <a:lstStyle/>
        <a:p>
          <a:endParaRPr lang="zh-CN" altLang="en-US"/>
        </a:p>
      </dgm:t>
    </dgm:pt>
    <dgm:pt modelId="{7C608674-F164-485A-B5BC-E3615504C5B4}" type="pres">
      <dgm:prSet presAssocID="{6FC653C7-3BF5-4D67-B5DC-16FE7BAD764F}" presName="vert0" presStyleCnt="0">
        <dgm:presLayoutVars>
          <dgm:dir/>
          <dgm:animOne val="branch"/>
          <dgm:animLvl val="lvl"/>
        </dgm:presLayoutVars>
      </dgm:prSet>
      <dgm:spPr/>
      <dgm:t>
        <a:bodyPr/>
        <a:lstStyle/>
        <a:p>
          <a:endParaRPr lang="zh-CN" altLang="en-US"/>
        </a:p>
      </dgm:t>
    </dgm:pt>
    <dgm:pt modelId="{4DCF3CC1-9AE8-40E3-A337-B0A4A80044DE}" type="pres">
      <dgm:prSet presAssocID="{0F65229F-F9B0-4D35-9509-813301919943}" presName="thickLine" presStyleLbl="alignNode1" presStyleIdx="0" presStyleCnt="1"/>
      <dgm:spPr/>
    </dgm:pt>
    <dgm:pt modelId="{A5881FB8-F6FD-440E-B18A-AD44A3439A5C}" type="pres">
      <dgm:prSet presAssocID="{0F65229F-F9B0-4D35-9509-813301919943}" presName="horz1" presStyleCnt="0"/>
      <dgm:spPr/>
    </dgm:pt>
    <dgm:pt modelId="{D199166C-FB57-4016-9A0F-DB8E8ECA7F7B}" type="pres">
      <dgm:prSet presAssocID="{0F65229F-F9B0-4D35-9509-813301919943}" presName="tx1" presStyleLbl="revTx" presStyleIdx="0" presStyleCnt="2"/>
      <dgm:spPr/>
      <dgm:t>
        <a:bodyPr/>
        <a:lstStyle/>
        <a:p>
          <a:endParaRPr lang="zh-CN" altLang="en-US"/>
        </a:p>
      </dgm:t>
    </dgm:pt>
    <dgm:pt modelId="{52FD14C4-18D7-44D0-9895-60957A962D1B}" type="pres">
      <dgm:prSet presAssocID="{0F65229F-F9B0-4D35-9509-813301919943}" presName="vert1" presStyleCnt="0"/>
      <dgm:spPr/>
    </dgm:pt>
    <dgm:pt modelId="{96A2B84F-1BA5-4688-A0C1-1E365BF3A4A2}" type="pres">
      <dgm:prSet presAssocID="{58B013A9-8FAE-46A2-949D-260C34821675}" presName="vertSpace2a" presStyleCnt="0"/>
      <dgm:spPr/>
    </dgm:pt>
    <dgm:pt modelId="{636B046F-5343-462C-94F7-75EF2C2AFB5E}" type="pres">
      <dgm:prSet presAssocID="{58B013A9-8FAE-46A2-949D-260C34821675}" presName="horz2" presStyleCnt="0"/>
      <dgm:spPr/>
    </dgm:pt>
    <dgm:pt modelId="{8DCAB2F5-A4CA-419C-83AF-BF5523A08447}" type="pres">
      <dgm:prSet presAssocID="{58B013A9-8FAE-46A2-949D-260C34821675}" presName="horzSpace2" presStyleCnt="0"/>
      <dgm:spPr/>
    </dgm:pt>
    <dgm:pt modelId="{1A197EE1-31CD-47B9-A4DD-7B9434F8C282}" type="pres">
      <dgm:prSet presAssocID="{58B013A9-8FAE-46A2-949D-260C34821675}" presName="tx2" presStyleLbl="revTx" presStyleIdx="1" presStyleCnt="2"/>
      <dgm:spPr/>
      <dgm:t>
        <a:bodyPr/>
        <a:lstStyle/>
        <a:p>
          <a:endParaRPr lang="zh-CN" altLang="en-US"/>
        </a:p>
      </dgm:t>
    </dgm:pt>
    <dgm:pt modelId="{15F6B579-B2CC-4D41-B9B0-336AD72EA2EA}" type="pres">
      <dgm:prSet presAssocID="{58B013A9-8FAE-46A2-949D-260C34821675}" presName="vert2" presStyleCnt="0"/>
      <dgm:spPr/>
    </dgm:pt>
    <dgm:pt modelId="{04907A56-C71F-4B20-8356-088338C564D8}" type="pres">
      <dgm:prSet presAssocID="{58B013A9-8FAE-46A2-949D-260C34821675}" presName="thinLine2b" presStyleLbl="callout" presStyleIdx="0" presStyleCnt="1"/>
      <dgm:spPr/>
    </dgm:pt>
    <dgm:pt modelId="{DE30D844-0476-4FFD-A0CB-E8BBE0297452}" type="pres">
      <dgm:prSet presAssocID="{58B013A9-8FAE-46A2-949D-260C34821675}" presName="vertSpace2b" presStyleCnt="0"/>
      <dgm:spPr/>
    </dgm:pt>
  </dgm:ptLst>
  <dgm:cxnLst>
    <dgm:cxn modelId="{B988D367-5797-4F25-93B0-086E0BB6740B}" type="presOf" srcId="{58B013A9-8FAE-46A2-949D-260C34821675}" destId="{1A197EE1-31CD-47B9-A4DD-7B9434F8C282}" srcOrd="0" destOrd="0" presId="urn:microsoft.com/office/officeart/2008/layout/LinedList"/>
    <dgm:cxn modelId="{D70A45F6-70D1-4C99-8163-4C23ECD3448E}" type="presOf" srcId="{6FC653C7-3BF5-4D67-B5DC-16FE7BAD764F}" destId="{7C608674-F164-485A-B5BC-E3615504C5B4}" srcOrd="0" destOrd="0" presId="urn:microsoft.com/office/officeart/2008/layout/LinedList"/>
    <dgm:cxn modelId="{78F3B5A5-1B34-4837-B49E-14F595632787}" type="presOf" srcId="{0F65229F-F9B0-4D35-9509-813301919943}" destId="{D199166C-FB57-4016-9A0F-DB8E8ECA7F7B}" srcOrd="0" destOrd="0" presId="urn:microsoft.com/office/officeart/2008/layout/LinedList"/>
    <dgm:cxn modelId="{C14893EA-A6F2-4360-B9F5-D22AC38520D2}" srcId="{0F65229F-F9B0-4D35-9509-813301919943}" destId="{58B013A9-8FAE-46A2-949D-260C34821675}" srcOrd="0" destOrd="0" parTransId="{4D8EA5B0-1188-4950-86C7-568CA38D4EB5}" sibTransId="{E84B2E75-2078-41C8-BFE3-1CF229B7AB98}"/>
    <dgm:cxn modelId="{8E7DC9E5-84B2-414D-AE58-82D025951C3D}" srcId="{6FC653C7-3BF5-4D67-B5DC-16FE7BAD764F}" destId="{0F65229F-F9B0-4D35-9509-813301919943}" srcOrd="0" destOrd="0" parTransId="{8AB5CFDE-FA3A-4E2B-A11E-BF214B2BC5AE}" sibTransId="{5D0ABE27-1A07-406A-A44B-07A6CDED8E0F}"/>
    <dgm:cxn modelId="{BC4CF8CA-C2DC-40A2-A565-C3481FAF8F62}" type="presParOf" srcId="{7C608674-F164-485A-B5BC-E3615504C5B4}" destId="{4DCF3CC1-9AE8-40E3-A337-B0A4A80044DE}" srcOrd="0" destOrd="0" presId="urn:microsoft.com/office/officeart/2008/layout/LinedList"/>
    <dgm:cxn modelId="{70C915A5-2E5E-4BCF-8338-5AA3B7E5EBEE}" type="presParOf" srcId="{7C608674-F164-485A-B5BC-E3615504C5B4}" destId="{A5881FB8-F6FD-440E-B18A-AD44A3439A5C}" srcOrd="1" destOrd="0" presId="urn:microsoft.com/office/officeart/2008/layout/LinedList"/>
    <dgm:cxn modelId="{DD9512E4-D4DF-463E-8E48-F141262E5C18}" type="presParOf" srcId="{A5881FB8-F6FD-440E-B18A-AD44A3439A5C}" destId="{D199166C-FB57-4016-9A0F-DB8E8ECA7F7B}" srcOrd="0" destOrd="0" presId="urn:microsoft.com/office/officeart/2008/layout/LinedList"/>
    <dgm:cxn modelId="{C24E7DC4-04C3-4FCA-A0C4-052B6C7F1B01}" type="presParOf" srcId="{A5881FB8-F6FD-440E-B18A-AD44A3439A5C}" destId="{52FD14C4-18D7-44D0-9895-60957A962D1B}" srcOrd="1" destOrd="0" presId="urn:microsoft.com/office/officeart/2008/layout/LinedList"/>
    <dgm:cxn modelId="{B47707B6-055B-4C32-806F-919BBAED1814}" type="presParOf" srcId="{52FD14C4-18D7-44D0-9895-60957A962D1B}" destId="{96A2B84F-1BA5-4688-A0C1-1E365BF3A4A2}" srcOrd="0" destOrd="0" presId="urn:microsoft.com/office/officeart/2008/layout/LinedList"/>
    <dgm:cxn modelId="{6821AC41-0F39-4800-8AE5-1A79DA86A0CA}" type="presParOf" srcId="{52FD14C4-18D7-44D0-9895-60957A962D1B}" destId="{636B046F-5343-462C-94F7-75EF2C2AFB5E}" srcOrd="1" destOrd="0" presId="urn:microsoft.com/office/officeart/2008/layout/LinedList"/>
    <dgm:cxn modelId="{059D9E74-D7B2-4658-8B1C-70268D470B21}" type="presParOf" srcId="{636B046F-5343-462C-94F7-75EF2C2AFB5E}" destId="{8DCAB2F5-A4CA-419C-83AF-BF5523A08447}" srcOrd="0" destOrd="0" presId="urn:microsoft.com/office/officeart/2008/layout/LinedList"/>
    <dgm:cxn modelId="{6946A050-657E-4B9C-A76E-52174629791D}" type="presParOf" srcId="{636B046F-5343-462C-94F7-75EF2C2AFB5E}" destId="{1A197EE1-31CD-47B9-A4DD-7B9434F8C282}" srcOrd="1" destOrd="0" presId="urn:microsoft.com/office/officeart/2008/layout/LinedList"/>
    <dgm:cxn modelId="{3B05FD0C-9DFD-4D11-8BDC-37F0E004E8C2}" type="presParOf" srcId="{636B046F-5343-462C-94F7-75EF2C2AFB5E}" destId="{15F6B579-B2CC-4D41-B9B0-336AD72EA2EA}" srcOrd="2" destOrd="0" presId="urn:microsoft.com/office/officeart/2008/layout/LinedList"/>
    <dgm:cxn modelId="{7EAAAA4D-88D8-4A04-B3BF-6EDE18A702C3}" type="presParOf" srcId="{52FD14C4-18D7-44D0-9895-60957A962D1B}" destId="{04907A56-C71F-4B20-8356-088338C564D8}" srcOrd="2" destOrd="0" presId="urn:microsoft.com/office/officeart/2008/layout/LinedList"/>
    <dgm:cxn modelId="{DBC8717A-C7C0-4344-B9F6-690273DC9C1E}" type="presParOf" srcId="{52FD14C4-18D7-44D0-9895-60957A962D1B}" destId="{DE30D844-0476-4FFD-A0CB-E8BBE029745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C653C7-3BF5-4D67-B5DC-16FE7BAD764F}"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05F30BFD-6E52-4108-994C-6980B6BFF8ED}">
      <dgm:prSet/>
      <dgm:spPr/>
      <dgm:t>
        <a:bodyPr/>
        <a:lstStyle/>
        <a:p>
          <a:r>
            <a:rPr lang="en-US" altLang="zh-CN" dirty="0" smtClean="0"/>
            <a:t>In simulation, the data is generated by running the specified model in which the noise should be considered. </a:t>
          </a:r>
          <a:endParaRPr lang="zh-CN" altLang="en-US" dirty="0"/>
        </a:p>
      </dgm:t>
    </dgm:pt>
    <dgm:pt modelId="{559EEBBA-2A10-415F-A7D8-8C3C1C3C2424}" type="parTrans" cxnId="{7506A1E6-EFDC-4054-909F-4A2197BC9651}">
      <dgm:prSet/>
      <dgm:spPr/>
      <dgm:t>
        <a:bodyPr/>
        <a:lstStyle/>
        <a:p>
          <a:endParaRPr lang="zh-CN" altLang="en-US"/>
        </a:p>
      </dgm:t>
    </dgm:pt>
    <dgm:pt modelId="{151349A5-2E7D-4881-AAFE-84B43E28F789}" type="sibTrans" cxnId="{7506A1E6-EFDC-4054-909F-4A2197BC9651}">
      <dgm:prSet/>
      <dgm:spPr/>
      <dgm:t>
        <a:bodyPr/>
        <a:lstStyle/>
        <a:p>
          <a:endParaRPr lang="zh-CN" altLang="en-US"/>
        </a:p>
      </dgm:t>
    </dgm:pt>
    <dgm:pt modelId="{7CFAA283-4DE3-45A2-ACC9-E0100936EDA8}" type="pres">
      <dgm:prSet presAssocID="{6FC653C7-3BF5-4D67-B5DC-16FE7BAD764F}" presName="linear" presStyleCnt="0">
        <dgm:presLayoutVars>
          <dgm:animLvl val="lvl"/>
          <dgm:resizeHandles val="exact"/>
        </dgm:presLayoutVars>
      </dgm:prSet>
      <dgm:spPr/>
      <dgm:t>
        <a:bodyPr/>
        <a:lstStyle/>
        <a:p>
          <a:endParaRPr lang="zh-CN" altLang="en-US"/>
        </a:p>
      </dgm:t>
    </dgm:pt>
    <dgm:pt modelId="{355E0163-D206-4FC2-80FA-4B5217ED875E}" type="pres">
      <dgm:prSet presAssocID="{05F30BFD-6E52-4108-994C-6980B6BFF8ED}" presName="parentText" presStyleLbl="node1" presStyleIdx="0" presStyleCnt="1">
        <dgm:presLayoutVars>
          <dgm:chMax val="0"/>
          <dgm:bulletEnabled val="1"/>
        </dgm:presLayoutVars>
      </dgm:prSet>
      <dgm:spPr/>
      <dgm:t>
        <a:bodyPr/>
        <a:lstStyle/>
        <a:p>
          <a:endParaRPr lang="zh-CN" altLang="en-US"/>
        </a:p>
      </dgm:t>
    </dgm:pt>
  </dgm:ptLst>
  <dgm:cxnLst>
    <dgm:cxn modelId="{BB5C3B89-AF87-4132-A9CF-890B7D3F27FA}" type="presOf" srcId="{6FC653C7-3BF5-4D67-B5DC-16FE7BAD764F}" destId="{7CFAA283-4DE3-45A2-ACC9-E0100936EDA8}" srcOrd="0" destOrd="0" presId="urn:microsoft.com/office/officeart/2005/8/layout/vList2"/>
    <dgm:cxn modelId="{7506A1E6-EFDC-4054-909F-4A2197BC9651}" srcId="{6FC653C7-3BF5-4D67-B5DC-16FE7BAD764F}" destId="{05F30BFD-6E52-4108-994C-6980B6BFF8ED}" srcOrd="0" destOrd="0" parTransId="{559EEBBA-2A10-415F-A7D8-8C3C1C3C2424}" sibTransId="{151349A5-2E7D-4881-AAFE-84B43E28F789}"/>
    <dgm:cxn modelId="{38802CDF-3D63-4416-A63F-5D5BAF54F7BC}" type="presOf" srcId="{05F30BFD-6E52-4108-994C-6980B6BFF8ED}" destId="{355E0163-D206-4FC2-80FA-4B5217ED875E}" srcOrd="0" destOrd="0" presId="urn:microsoft.com/office/officeart/2005/8/layout/vList2"/>
    <dgm:cxn modelId="{9AD022E0-DB74-4591-8AA7-E1131F25F6F9}" type="presParOf" srcId="{7CFAA283-4DE3-45A2-ACC9-E0100936EDA8}" destId="{355E0163-D206-4FC2-80FA-4B5217ED875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3BCCFDF-DAB8-45BE-9CA8-A7F75345CC8A}" type="doc">
      <dgm:prSet loTypeId="urn:microsoft.com/office/officeart/2008/layout/LinedList" loCatId="list" qsTypeId="urn:microsoft.com/office/officeart/2005/8/quickstyle/3d1" qsCatId="3D" csTypeId="urn:microsoft.com/office/officeart/2005/8/colors/accent1_2" csCatId="accent1"/>
      <dgm:spPr/>
      <dgm:t>
        <a:bodyPr/>
        <a:lstStyle/>
        <a:p>
          <a:endParaRPr lang="zh-CN" altLang="en-US"/>
        </a:p>
      </dgm:t>
    </dgm:pt>
    <dgm:pt modelId="{8C16043E-8BB0-46F5-BD99-F280B5D5DC2B}">
      <dgm:prSet/>
      <dgm:spPr/>
      <dgm:t>
        <a:bodyPr/>
        <a:lstStyle/>
        <a:p>
          <a:pPr rtl="0"/>
          <a:r>
            <a:rPr lang="en-US" b="1" dirty="0" smtClean="0"/>
            <a:t>white noise</a:t>
          </a:r>
          <a:r>
            <a:rPr lang="en-US" dirty="0" smtClean="0"/>
            <a:t> is a random </a:t>
          </a:r>
          <a:r>
            <a:rPr lang="en-US" dirty="0" smtClean="0">
              <a:hlinkClick xmlns:r="http://schemas.openxmlformats.org/officeDocument/2006/relationships" r:id="rId1"/>
            </a:rPr>
            <a:t>signal</a:t>
          </a:r>
          <a:r>
            <a:rPr lang="en-US" dirty="0" smtClean="0"/>
            <a:t> with a flat (constant) </a:t>
          </a:r>
          <a:r>
            <a:rPr lang="en-US" dirty="0" smtClean="0">
              <a:hlinkClick xmlns:r="http://schemas.openxmlformats.org/officeDocument/2006/relationships" r:id="rId2"/>
            </a:rPr>
            <a:t>power spectral density</a:t>
          </a:r>
          <a:r>
            <a:rPr lang="en-US" dirty="0" smtClean="0"/>
            <a:t>. In other words, a signal that contains equal power within any </a:t>
          </a:r>
          <a:r>
            <a:rPr lang="en-US" dirty="0" smtClean="0">
              <a:hlinkClick xmlns:r="http://schemas.openxmlformats.org/officeDocument/2006/relationships" r:id="rId3"/>
            </a:rPr>
            <a:t>frequency band</a:t>
          </a:r>
          <a:r>
            <a:rPr lang="en-US" dirty="0" smtClean="0"/>
            <a:t> with a fixed </a:t>
          </a:r>
          <a:r>
            <a:rPr lang="en-US" dirty="0" smtClean="0">
              <a:hlinkClick xmlns:r="http://schemas.openxmlformats.org/officeDocument/2006/relationships" r:id="rId4"/>
            </a:rPr>
            <a:t>width</a:t>
          </a:r>
          <a:r>
            <a:rPr lang="en-US" dirty="0" smtClean="0"/>
            <a:t>. </a:t>
          </a:r>
          <a:endParaRPr lang="zh-CN" dirty="0"/>
        </a:p>
      </dgm:t>
    </dgm:pt>
    <dgm:pt modelId="{3BC7834B-EDD2-45FA-B1BA-E7EDE36B69EB}" type="parTrans" cxnId="{15F135D8-9A67-4A90-9B16-064B9F0D73D2}">
      <dgm:prSet/>
      <dgm:spPr/>
      <dgm:t>
        <a:bodyPr/>
        <a:lstStyle/>
        <a:p>
          <a:endParaRPr lang="zh-CN" altLang="en-US"/>
        </a:p>
      </dgm:t>
    </dgm:pt>
    <dgm:pt modelId="{61A37FA1-FCB2-4C9B-93A5-CE49702266F5}" type="sibTrans" cxnId="{15F135D8-9A67-4A90-9B16-064B9F0D73D2}">
      <dgm:prSet/>
      <dgm:spPr/>
      <dgm:t>
        <a:bodyPr/>
        <a:lstStyle/>
        <a:p>
          <a:endParaRPr lang="zh-CN" altLang="en-US"/>
        </a:p>
      </dgm:t>
    </dgm:pt>
    <dgm:pt modelId="{644D7F82-6903-4993-9238-ED5C599842C9}">
      <dgm:prSet/>
      <dgm:spPr/>
      <dgm:t>
        <a:bodyPr/>
        <a:lstStyle/>
        <a:p>
          <a:pPr rtl="0"/>
          <a:r>
            <a:rPr lang="en-US" dirty="0" smtClean="0"/>
            <a:t>In particular, if each sample has a normal distribution with zero mean, the signal is said to be Gaussian white noise.</a:t>
          </a:r>
          <a:endParaRPr lang="zh-CN" dirty="0"/>
        </a:p>
      </dgm:t>
    </dgm:pt>
    <dgm:pt modelId="{3F468295-9CDE-4F0F-A0C2-BD5A9ED2DEE9}" type="parTrans" cxnId="{3EB9E839-C59B-401C-91B4-78856E9EAD5E}">
      <dgm:prSet/>
      <dgm:spPr/>
      <dgm:t>
        <a:bodyPr/>
        <a:lstStyle/>
        <a:p>
          <a:endParaRPr lang="zh-CN" altLang="en-US"/>
        </a:p>
      </dgm:t>
    </dgm:pt>
    <dgm:pt modelId="{E8C2B37E-8ED6-4111-AF29-C070B091F736}" type="sibTrans" cxnId="{3EB9E839-C59B-401C-91B4-78856E9EAD5E}">
      <dgm:prSet/>
      <dgm:spPr/>
      <dgm:t>
        <a:bodyPr/>
        <a:lstStyle/>
        <a:p>
          <a:endParaRPr lang="zh-CN" altLang="en-US"/>
        </a:p>
      </dgm:t>
    </dgm:pt>
    <dgm:pt modelId="{CB646FE3-E47A-46F0-98BA-77682AFC1FD0}" type="pres">
      <dgm:prSet presAssocID="{D3BCCFDF-DAB8-45BE-9CA8-A7F75345CC8A}" presName="vert0" presStyleCnt="0">
        <dgm:presLayoutVars>
          <dgm:dir/>
          <dgm:animOne val="branch"/>
          <dgm:animLvl val="lvl"/>
        </dgm:presLayoutVars>
      </dgm:prSet>
      <dgm:spPr/>
      <dgm:t>
        <a:bodyPr/>
        <a:lstStyle/>
        <a:p>
          <a:endParaRPr lang="zh-CN" altLang="en-US"/>
        </a:p>
      </dgm:t>
    </dgm:pt>
    <dgm:pt modelId="{18A10485-B1EC-4238-B96E-3FE29B2A6129}" type="pres">
      <dgm:prSet presAssocID="{8C16043E-8BB0-46F5-BD99-F280B5D5DC2B}" presName="thickLine" presStyleLbl="alignNode1" presStyleIdx="0" presStyleCnt="2"/>
      <dgm:spPr/>
    </dgm:pt>
    <dgm:pt modelId="{9E73F0CC-E15D-4EAB-A709-7F493A73A540}" type="pres">
      <dgm:prSet presAssocID="{8C16043E-8BB0-46F5-BD99-F280B5D5DC2B}" presName="horz1" presStyleCnt="0"/>
      <dgm:spPr/>
    </dgm:pt>
    <dgm:pt modelId="{B62C6A04-39C2-4DC1-B01E-2F95CB65D47F}" type="pres">
      <dgm:prSet presAssocID="{8C16043E-8BB0-46F5-BD99-F280B5D5DC2B}" presName="tx1" presStyleLbl="revTx" presStyleIdx="0" presStyleCnt="2"/>
      <dgm:spPr/>
      <dgm:t>
        <a:bodyPr/>
        <a:lstStyle/>
        <a:p>
          <a:endParaRPr lang="zh-CN" altLang="en-US"/>
        </a:p>
      </dgm:t>
    </dgm:pt>
    <dgm:pt modelId="{832D5B66-3956-4CF4-8D53-36203F29BFBA}" type="pres">
      <dgm:prSet presAssocID="{8C16043E-8BB0-46F5-BD99-F280B5D5DC2B}" presName="vert1" presStyleCnt="0"/>
      <dgm:spPr/>
    </dgm:pt>
    <dgm:pt modelId="{507FB110-2FD8-4E95-B081-591933E6080F}" type="pres">
      <dgm:prSet presAssocID="{644D7F82-6903-4993-9238-ED5C599842C9}" presName="thickLine" presStyleLbl="alignNode1" presStyleIdx="1" presStyleCnt="2"/>
      <dgm:spPr/>
    </dgm:pt>
    <dgm:pt modelId="{F180DABE-6160-4879-A7AD-D75009305BF8}" type="pres">
      <dgm:prSet presAssocID="{644D7F82-6903-4993-9238-ED5C599842C9}" presName="horz1" presStyleCnt="0"/>
      <dgm:spPr/>
    </dgm:pt>
    <dgm:pt modelId="{98A20209-F1B0-415B-9A3C-57134356A983}" type="pres">
      <dgm:prSet presAssocID="{644D7F82-6903-4993-9238-ED5C599842C9}" presName="tx1" presStyleLbl="revTx" presStyleIdx="1" presStyleCnt="2"/>
      <dgm:spPr/>
      <dgm:t>
        <a:bodyPr/>
        <a:lstStyle/>
        <a:p>
          <a:endParaRPr lang="zh-CN" altLang="en-US"/>
        </a:p>
      </dgm:t>
    </dgm:pt>
    <dgm:pt modelId="{9632678B-2880-4E8E-A448-1730A178795A}" type="pres">
      <dgm:prSet presAssocID="{644D7F82-6903-4993-9238-ED5C599842C9}" presName="vert1" presStyleCnt="0"/>
      <dgm:spPr/>
    </dgm:pt>
  </dgm:ptLst>
  <dgm:cxnLst>
    <dgm:cxn modelId="{3EB9E839-C59B-401C-91B4-78856E9EAD5E}" srcId="{D3BCCFDF-DAB8-45BE-9CA8-A7F75345CC8A}" destId="{644D7F82-6903-4993-9238-ED5C599842C9}" srcOrd="1" destOrd="0" parTransId="{3F468295-9CDE-4F0F-A0C2-BD5A9ED2DEE9}" sibTransId="{E8C2B37E-8ED6-4111-AF29-C070B091F736}"/>
    <dgm:cxn modelId="{CEB9889C-7B58-4AB1-A36C-4ABC82336D46}" type="presOf" srcId="{644D7F82-6903-4993-9238-ED5C599842C9}" destId="{98A20209-F1B0-415B-9A3C-57134356A983}" srcOrd="0" destOrd="0" presId="urn:microsoft.com/office/officeart/2008/layout/LinedList"/>
    <dgm:cxn modelId="{15F135D8-9A67-4A90-9B16-064B9F0D73D2}" srcId="{D3BCCFDF-DAB8-45BE-9CA8-A7F75345CC8A}" destId="{8C16043E-8BB0-46F5-BD99-F280B5D5DC2B}" srcOrd="0" destOrd="0" parTransId="{3BC7834B-EDD2-45FA-B1BA-E7EDE36B69EB}" sibTransId="{61A37FA1-FCB2-4C9B-93A5-CE49702266F5}"/>
    <dgm:cxn modelId="{D4A5BBA4-71DC-4A28-8DD1-128F69C4E57E}" type="presOf" srcId="{8C16043E-8BB0-46F5-BD99-F280B5D5DC2B}" destId="{B62C6A04-39C2-4DC1-B01E-2F95CB65D47F}" srcOrd="0" destOrd="0" presId="urn:microsoft.com/office/officeart/2008/layout/LinedList"/>
    <dgm:cxn modelId="{60D15680-1EF6-40B2-B62E-6FEEBDEE30B5}" type="presOf" srcId="{D3BCCFDF-DAB8-45BE-9CA8-A7F75345CC8A}" destId="{CB646FE3-E47A-46F0-98BA-77682AFC1FD0}" srcOrd="0" destOrd="0" presId="urn:microsoft.com/office/officeart/2008/layout/LinedList"/>
    <dgm:cxn modelId="{04FF6CD2-2739-4ECE-A37D-0871FFCF61C5}" type="presParOf" srcId="{CB646FE3-E47A-46F0-98BA-77682AFC1FD0}" destId="{18A10485-B1EC-4238-B96E-3FE29B2A6129}" srcOrd="0" destOrd="0" presId="urn:microsoft.com/office/officeart/2008/layout/LinedList"/>
    <dgm:cxn modelId="{E0562EC6-7E47-42D8-8008-AD063BCAEA1C}" type="presParOf" srcId="{CB646FE3-E47A-46F0-98BA-77682AFC1FD0}" destId="{9E73F0CC-E15D-4EAB-A709-7F493A73A540}" srcOrd="1" destOrd="0" presId="urn:microsoft.com/office/officeart/2008/layout/LinedList"/>
    <dgm:cxn modelId="{93744E6B-89A6-4B0E-BA3D-EE9466128F3A}" type="presParOf" srcId="{9E73F0CC-E15D-4EAB-A709-7F493A73A540}" destId="{B62C6A04-39C2-4DC1-B01E-2F95CB65D47F}" srcOrd="0" destOrd="0" presId="urn:microsoft.com/office/officeart/2008/layout/LinedList"/>
    <dgm:cxn modelId="{DAE67D61-45D6-4713-89FD-590F01BBBD45}" type="presParOf" srcId="{9E73F0CC-E15D-4EAB-A709-7F493A73A540}" destId="{832D5B66-3956-4CF4-8D53-36203F29BFBA}" srcOrd="1" destOrd="0" presId="urn:microsoft.com/office/officeart/2008/layout/LinedList"/>
    <dgm:cxn modelId="{170E69C0-78FB-487C-A169-B72B80B4CC64}" type="presParOf" srcId="{CB646FE3-E47A-46F0-98BA-77682AFC1FD0}" destId="{507FB110-2FD8-4E95-B081-591933E6080F}" srcOrd="2" destOrd="0" presId="urn:microsoft.com/office/officeart/2008/layout/LinedList"/>
    <dgm:cxn modelId="{E7D8524C-34A4-4DA1-92D7-6F59A990D9B4}" type="presParOf" srcId="{CB646FE3-E47A-46F0-98BA-77682AFC1FD0}" destId="{F180DABE-6160-4879-A7AD-D75009305BF8}" srcOrd="3" destOrd="0" presId="urn:microsoft.com/office/officeart/2008/layout/LinedList"/>
    <dgm:cxn modelId="{1F4A7EED-205B-45C3-9144-D8650D1A4156}" type="presParOf" srcId="{F180DABE-6160-4879-A7AD-D75009305BF8}" destId="{98A20209-F1B0-415B-9A3C-57134356A983}" srcOrd="0" destOrd="0" presId="urn:microsoft.com/office/officeart/2008/layout/LinedList"/>
    <dgm:cxn modelId="{0C2DE48E-A209-4A1B-B72A-48AED0715C6E}" type="presParOf" srcId="{F180DABE-6160-4879-A7AD-D75009305BF8}" destId="{9632678B-2880-4E8E-A448-1730A178795A}"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3D5BC-ABBF-4503-B6A1-6D38F9DB8FD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323177F-5607-45E9-A1B0-F08304E12882}">
      <dgm:prSet phldrT="[文本]"/>
      <dgm:spPr/>
      <dgm:t>
        <a:bodyPr/>
        <a:lstStyle/>
        <a:p>
          <a:pPr algn="ctr"/>
          <a:r>
            <a:rPr lang="en-US" altLang="zh-CN" dirty="0" smtClean="0"/>
            <a:t>Posterior is a probability distribution. If it is assumed as Gaussian,  </a:t>
          </a:r>
          <a:r>
            <a:rPr lang="en-US" altLang="zh-CN" b="1" dirty="0" smtClean="0">
              <a:solidFill>
                <a:srgbClr val="FFFF00"/>
              </a:solidFill>
            </a:rPr>
            <a:t>mean</a:t>
          </a:r>
          <a:r>
            <a:rPr lang="en-US" altLang="zh-CN" dirty="0" smtClean="0"/>
            <a:t> and </a:t>
          </a:r>
          <a:r>
            <a:rPr lang="en-US" altLang="zh-CN" b="1" dirty="0" smtClean="0">
              <a:solidFill>
                <a:srgbClr val="FFFF00"/>
              </a:solidFill>
            </a:rPr>
            <a:t>(co)variance </a:t>
          </a:r>
          <a:r>
            <a:rPr lang="en-US" altLang="zh-CN" dirty="0" smtClean="0"/>
            <a:t>are the moments being of interest.</a:t>
          </a:r>
          <a:endParaRPr lang="zh-CN" altLang="en-US" dirty="0"/>
        </a:p>
      </dgm:t>
    </dgm:pt>
    <dgm:pt modelId="{8A5EE91F-FD44-406F-A631-80E33AFE224F}" type="parTrans" cxnId="{F22D97A5-255D-4DA9-A0E9-4666E8022122}">
      <dgm:prSet/>
      <dgm:spPr/>
      <dgm:t>
        <a:bodyPr/>
        <a:lstStyle/>
        <a:p>
          <a:endParaRPr lang="zh-CN" altLang="en-US"/>
        </a:p>
      </dgm:t>
    </dgm:pt>
    <dgm:pt modelId="{7D32B8C4-42ED-4008-8EE0-9406AA87BB98}" type="sibTrans" cxnId="{F22D97A5-255D-4DA9-A0E9-4666E8022122}">
      <dgm:prSet/>
      <dgm:spPr/>
      <dgm:t>
        <a:bodyPr/>
        <a:lstStyle/>
        <a:p>
          <a:endParaRPr lang="zh-CN" altLang="en-US"/>
        </a:p>
      </dgm:t>
    </dgm:pt>
    <dgm:pt modelId="{B256C247-DB49-4B75-8800-05DEEF79BE5A}" type="pres">
      <dgm:prSet presAssocID="{6963D5BC-ABBF-4503-B6A1-6D38F9DB8FDB}" presName="linear" presStyleCnt="0">
        <dgm:presLayoutVars>
          <dgm:animLvl val="lvl"/>
          <dgm:resizeHandles val="exact"/>
        </dgm:presLayoutVars>
      </dgm:prSet>
      <dgm:spPr/>
      <dgm:t>
        <a:bodyPr/>
        <a:lstStyle/>
        <a:p>
          <a:endParaRPr lang="zh-CN" altLang="en-US"/>
        </a:p>
      </dgm:t>
    </dgm:pt>
    <dgm:pt modelId="{8BD36A33-51CC-4ACD-925A-3E5CD27F7AA4}" type="pres">
      <dgm:prSet presAssocID="{A323177F-5607-45E9-A1B0-F08304E12882}" presName="parentText" presStyleLbl="node1" presStyleIdx="0" presStyleCnt="1">
        <dgm:presLayoutVars>
          <dgm:chMax val="0"/>
          <dgm:bulletEnabled val="1"/>
        </dgm:presLayoutVars>
      </dgm:prSet>
      <dgm:spPr/>
      <dgm:t>
        <a:bodyPr/>
        <a:lstStyle/>
        <a:p>
          <a:endParaRPr lang="zh-CN" altLang="en-US"/>
        </a:p>
      </dgm:t>
    </dgm:pt>
  </dgm:ptLst>
  <dgm:cxnLst>
    <dgm:cxn modelId="{F22D97A5-255D-4DA9-A0E9-4666E8022122}" srcId="{6963D5BC-ABBF-4503-B6A1-6D38F9DB8FDB}" destId="{A323177F-5607-45E9-A1B0-F08304E12882}" srcOrd="0" destOrd="0" parTransId="{8A5EE91F-FD44-406F-A631-80E33AFE224F}" sibTransId="{7D32B8C4-42ED-4008-8EE0-9406AA87BB98}"/>
    <dgm:cxn modelId="{87E1F56F-7822-4701-B834-852909400A5B}" type="presOf" srcId="{A323177F-5607-45E9-A1B0-F08304E12882}" destId="{8BD36A33-51CC-4ACD-925A-3E5CD27F7AA4}" srcOrd="0" destOrd="0" presId="urn:microsoft.com/office/officeart/2005/8/layout/vList2"/>
    <dgm:cxn modelId="{A1F5EC12-C025-4B3B-9936-7F718D220A3A}" type="presOf" srcId="{6963D5BC-ABBF-4503-B6A1-6D38F9DB8FDB}" destId="{B256C247-DB49-4B75-8800-05DEEF79BE5A}" srcOrd="0" destOrd="0" presId="urn:microsoft.com/office/officeart/2005/8/layout/vList2"/>
    <dgm:cxn modelId="{4DBC3239-D042-49DE-A3CF-D54BC46DC5E5}" type="presParOf" srcId="{B256C247-DB49-4B75-8800-05DEEF79BE5A}" destId="{8BD36A33-51CC-4ACD-925A-3E5CD27F7AA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12D13FB-E1EA-4856-BECF-5E955D4F7994}" type="doc">
      <dgm:prSet loTypeId="urn:microsoft.com/office/officeart/2005/8/layout/matrix1" loCatId="matrix" qsTypeId="urn:microsoft.com/office/officeart/2005/8/quickstyle/3d2" qsCatId="3D" csTypeId="urn:microsoft.com/office/officeart/2005/8/colors/colorful2" csCatId="colorful" phldr="1"/>
      <dgm:spPr/>
      <dgm:t>
        <a:bodyPr/>
        <a:lstStyle/>
        <a:p>
          <a:endParaRPr lang="zh-CN" altLang="en-US"/>
        </a:p>
      </dgm:t>
    </dgm:pt>
    <dgm:pt modelId="{A40C8642-956B-488A-82EF-0B774F8D54C9}">
      <dgm:prSet/>
      <dgm:spPr/>
      <dgm:t>
        <a:bodyPr/>
        <a:lstStyle/>
        <a:p>
          <a:pPr rtl="0"/>
          <a:r>
            <a:rPr lang="en-US" b="1" dirty="0" smtClean="0">
              <a:effectLst>
                <a:outerShdw blurRad="38100" dist="38100" dir="2700000" algn="tl">
                  <a:srgbClr val="000000">
                    <a:alpha val="43137"/>
                  </a:srgbClr>
                </a:outerShdw>
              </a:effectLst>
            </a:rPr>
            <a:t>Noise</a:t>
          </a:r>
          <a:endParaRPr lang="zh-CN" b="1" dirty="0">
            <a:effectLst>
              <a:outerShdw blurRad="38100" dist="38100" dir="2700000" algn="tl">
                <a:srgbClr val="000000">
                  <a:alpha val="43137"/>
                </a:srgbClr>
              </a:outerShdw>
            </a:effectLst>
          </a:endParaRPr>
        </a:p>
      </dgm:t>
    </dgm:pt>
    <dgm:pt modelId="{CA9BFF3D-EABF-43CB-9020-89E93DE60630}" type="parTrans" cxnId="{0C0EF3F0-0351-4ADB-B6C4-B7A9CBAF4690}">
      <dgm:prSet/>
      <dgm:spPr/>
      <dgm:t>
        <a:bodyPr/>
        <a:lstStyle/>
        <a:p>
          <a:endParaRPr lang="zh-CN" altLang="en-US"/>
        </a:p>
      </dgm:t>
    </dgm:pt>
    <dgm:pt modelId="{187F57CE-981B-47BB-8D65-E3292B87BF96}" type="sibTrans" cxnId="{0C0EF3F0-0351-4ADB-B6C4-B7A9CBAF4690}">
      <dgm:prSet/>
      <dgm:spPr/>
      <dgm:t>
        <a:bodyPr/>
        <a:lstStyle/>
        <a:p>
          <a:endParaRPr lang="zh-CN" altLang="en-US"/>
        </a:p>
      </dgm:t>
    </dgm:pt>
    <dgm:pt modelId="{393D4B74-1B50-4445-A9BB-6C7BBD1C9258}">
      <dgm:prSet/>
      <dgm:spPr/>
      <dgm:t>
        <a:bodyPr/>
        <a:lstStyle/>
        <a:p>
          <a:pPr rtl="0"/>
          <a:r>
            <a:rPr lang="en-US" b="1" dirty="0" smtClean="0">
              <a:effectLst>
                <a:outerShdw blurRad="38100" dist="38100" dir="2700000" algn="tl">
                  <a:srgbClr val="000000">
                    <a:alpha val="43137"/>
                  </a:srgbClr>
                </a:outerShdw>
              </a:effectLst>
            </a:rPr>
            <a:t>White </a:t>
          </a:r>
          <a:endParaRPr lang="zh-CN" b="1" dirty="0">
            <a:effectLst>
              <a:outerShdw blurRad="38100" dist="38100" dir="2700000" algn="tl">
                <a:srgbClr val="000000">
                  <a:alpha val="43137"/>
                </a:srgbClr>
              </a:outerShdw>
            </a:effectLst>
          </a:endParaRPr>
        </a:p>
      </dgm:t>
    </dgm:pt>
    <dgm:pt modelId="{7B737012-6D65-4050-B9C1-0C58AC2A54AB}" type="parTrans" cxnId="{C83300BD-B20F-4BFC-95F7-7930B6082BF1}">
      <dgm:prSet/>
      <dgm:spPr/>
      <dgm:t>
        <a:bodyPr/>
        <a:lstStyle/>
        <a:p>
          <a:endParaRPr lang="zh-CN" altLang="en-US"/>
        </a:p>
      </dgm:t>
    </dgm:pt>
    <dgm:pt modelId="{88A09589-7CCB-41D2-9E82-7D6871101DB4}" type="sibTrans" cxnId="{C83300BD-B20F-4BFC-95F7-7930B6082BF1}">
      <dgm:prSet/>
      <dgm:spPr/>
      <dgm:t>
        <a:bodyPr/>
        <a:lstStyle/>
        <a:p>
          <a:endParaRPr lang="zh-CN" altLang="en-US"/>
        </a:p>
      </dgm:t>
    </dgm:pt>
    <dgm:pt modelId="{006605D0-333D-48BC-9D4A-8B4D7F95A503}">
      <dgm:prSet/>
      <dgm:spPr/>
      <dgm:t>
        <a:bodyPr/>
        <a:lstStyle/>
        <a:p>
          <a:pPr rtl="0"/>
          <a:r>
            <a:rPr lang="en-US" b="1" dirty="0" smtClean="0">
              <a:effectLst>
                <a:outerShdw blurRad="38100" dist="38100" dir="2700000" algn="tl">
                  <a:srgbClr val="000000">
                    <a:alpha val="43137"/>
                  </a:srgbClr>
                </a:outerShdw>
              </a:effectLst>
            </a:rPr>
            <a:t>Gaussian </a:t>
          </a:r>
          <a:endParaRPr lang="zh-CN" b="1" dirty="0">
            <a:effectLst>
              <a:outerShdw blurRad="38100" dist="38100" dir="2700000" algn="tl">
                <a:srgbClr val="000000">
                  <a:alpha val="43137"/>
                </a:srgbClr>
              </a:outerShdw>
            </a:effectLst>
          </a:endParaRPr>
        </a:p>
      </dgm:t>
    </dgm:pt>
    <dgm:pt modelId="{7BBF771D-774C-43B7-8374-4A0AD62AD257}" type="parTrans" cxnId="{C6025775-9ABB-46ED-869F-E38A97C4247E}">
      <dgm:prSet/>
      <dgm:spPr/>
      <dgm:t>
        <a:bodyPr/>
        <a:lstStyle/>
        <a:p>
          <a:endParaRPr lang="zh-CN" altLang="en-US"/>
        </a:p>
      </dgm:t>
    </dgm:pt>
    <dgm:pt modelId="{02128BA6-E265-4D77-9965-87FC58834C61}" type="sibTrans" cxnId="{C6025775-9ABB-46ED-869F-E38A97C4247E}">
      <dgm:prSet/>
      <dgm:spPr/>
      <dgm:t>
        <a:bodyPr/>
        <a:lstStyle/>
        <a:p>
          <a:endParaRPr lang="zh-CN" altLang="en-US"/>
        </a:p>
      </dgm:t>
    </dgm:pt>
    <dgm:pt modelId="{F64F8943-B2CA-41E1-9399-7B261994FF0C}">
      <dgm:prSet/>
      <dgm:spPr/>
      <dgm:t>
        <a:bodyPr/>
        <a:lstStyle/>
        <a:p>
          <a:pPr rtl="0"/>
          <a:r>
            <a:rPr lang="en-US" b="1" dirty="0" smtClean="0">
              <a:effectLst>
                <a:outerShdw blurRad="38100" dist="38100" dir="2700000" algn="tl">
                  <a:srgbClr val="000000">
                    <a:alpha val="43137"/>
                  </a:srgbClr>
                </a:outerShdw>
              </a:effectLst>
            </a:rPr>
            <a:t>Additive </a:t>
          </a:r>
          <a:endParaRPr lang="zh-CN" b="1" dirty="0">
            <a:effectLst>
              <a:outerShdw blurRad="38100" dist="38100" dir="2700000" algn="tl">
                <a:srgbClr val="000000">
                  <a:alpha val="43137"/>
                </a:srgbClr>
              </a:outerShdw>
            </a:effectLst>
          </a:endParaRPr>
        </a:p>
      </dgm:t>
    </dgm:pt>
    <dgm:pt modelId="{886F6B22-ED25-48B6-BAEB-28A12CB6D613}" type="parTrans" cxnId="{5772C574-2360-4208-8A64-CD3F332EAF71}">
      <dgm:prSet/>
      <dgm:spPr/>
      <dgm:t>
        <a:bodyPr/>
        <a:lstStyle/>
        <a:p>
          <a:endParaRPr lang="zh-CN" altLang="en-US"/>
        </a:p>
      </dgm:t>
    </dgm:pt>
    <dgm:pt modelId="{2CBE0783-4B74-45DF-B0CA-07240D88F387}" type="sibTrans" cxnId="{5772C574-2360-4208-8A64-CD3F332EAF71}">
      <dgm:prSet/>
      <dgm:spPr/>
      <dgm:t>
        <a:bodyPr/>
        <a:lstStyle/>
        <a:p>
          <a:endParaRPr lang="zh-CN" altLang="en-US"/>
        </a:p>
      </dgm:t>
    </dgm:pt>
    <dgm:pt modelId="{3F9C39C0-24B1-411C-84C6-7ADA9ED0B2E1}">
      <dgm:prSet/>
      <dgm:spPr/>
      <dgm:t>
        <a:bodyPr/>
        <a:lstStyle/>
        <a:p>
          <a:pPr rtl="0"/>
          <a:r>
            <a:rPr lang="en-US" altLang="zh-CN" b="1" dirty="0" smtClean="0">
              <a:effectLst>
                <a:outerShdw blurRad="38100" dist="38100" dir="2700000" algn="tl">
                  <a:srgbClr val="000000">
                    <a:alpha val="43137"/>
                  </a:srgbClr>
                </a:outerShdw>
              </a:effectLst>
            </a:rPr>
            <a:t>Uncorrelated</a:t>
          </a:r>
          <a:endParaRPr lang="zh-CN" b="1" dirty="0">
            <a:effectLst>
              <a:outerShdw blurRad="38100" dist="38100" dir="2700000" algn="tl">
                <a:srgbClr val="000000">
                  <a:alpha val="43137"/>
                </a:srgbClr>
              </a:outerShdw>
            </a:effectLst>
          </a:endParaRPr>
        </a:p>
      </dgm:t>
    </dgm:pt>
    <dgm:pt modelId="{AFB5EEEC-9D51-4BE2-A95C-1C5536904A46}" type="parTrans" cxnId="{6F8842F0-BC9E-472A-A1FB-DF44E385F86E}">
      <dgm:prSet/>
      <dgm:spPr/>
      <dgm:t>
        <a:bodyPr/>
        <a:lstStyle/>
        <a:p>
          <a:endParaRPr lang="zh-CN" altLang="en-US"/>
        </a:p>
      </dgm:t>
    </dgm:pt>
    <dgm:pt modelId="{1D3E7850-BC24-40EC-810F-FC8B6962FBED}" type="sibTrans" cxnId="{6F8842F0-BC9E-472A-A1FB-DF44E385F86E}">
      <dgm:prSet/>
      <dgm:spPr/>
      <dgm:t>
        <a:bodyPr/>
        <a:lstStyle/>
        <a:p>
          <a:endParaRPr lang="zh-CN" altLang="en-US"/>
        </a:p>
      </dgm:t>
    </dgm:pt>
    <dgm:pt modelId="{2E871596-66C4-4A73-8316-AA8DBEAAEFEA}" type="pres">
      <dgm:prSet presAssocID="{512D13FB-E1EA-4856-BECF-5E955D4F7994}" presName="diagram" presStyleCnt="0">
        <dgm:presLayoutVars>
          <dgm:chMax val="1"/>
          <dgm:dir/>
          <dgm:animLvl val="ctr"/>
          <dgm:resizeHandles val="exact"/>
        </dgm:presLayoutVars>
      </dgm:prSet>
      <dgm:spPr/>
      <dgm:t>
        <a:bodyPr/>
        <a:lstStyle/>
        <a:p>
          <a:endParaRPr lang="zh-CN" altLang="en-US"/>
        </a:p>
      </dgm:t>
    </dgm:pt>
    <dgm:pt modelId="{EB16B24E-12D1-412A-98C6-B3E00AF99A85}" type="pres">
      <dgm:prSet presAssocID="{512D13FB-E1EA-4856-BECF-5E955D4F7994}" presName="matrix" presStyleCnt="0"/>
      <dgm:spPr/>
    </dgm:pt>
    <dgm:pt modelId="{D55B7ED5-DEF6-4429-A60C-6D898D43D2FA}" type="pres">
      <dgm:prSet presAssocID="{512D13FB-E1EA-4856-BECF-5E955D4F7994}" presName="tile1" presStyleLbl="node1" presStyleIdx="0" presStyleCnt="4"/>
      <dgm:spPr/>
      <dgm:t>
        <a:bodyPr/>
        <a:lstStyle/>
        <a:p>
          <a:endParaRPr lang="zh-CN" altLang="en-US"/>
        </a:p>
      </dgm:t>
    </dgm:pt>
    <dgm:pt modelId="{22C04A84-1CED-4BB5-8748-6EE8504937B4}" type="pres">
      <dgm:prSet presAssocID="{512D13FB-E1EA-4856-BECF-5E955D4F7994}" presName="tile1text" presStyleLbl="node1" presStyleIdx="0" presStyleCnt="4">
        <dgm:presLayoutVars>
          <dgm:chMax val="0"/>
          <dgm:chPref val="0"/>
          <dgm:bulletEnabled val="1"/>
        </dgm:presLayoutVars>
      </dgm:prSet>
      <dgm:spPr/>
      <dgm:t>
        <a:bodyPr/>
        <a:lstStyle/>
        <a:p>
          <a:endParaRPr lang="zh-CN" altLang="en-US"/>
        </a:p>
      </dgm:t>
    </dgm:pt>
    <dgm:pt modelId="{EED66118-5995-4C90-99E0-254733B8D80E}" type="pres">
      <dgm:prSet presAssocID="{512D13FB-E1EA-4856-BECF-5E955D4F7994}" presName="tile2" presStyleLbl="node1" presStyleIdx="1" presStyleCnt="4"/>
      <dgm:spPr/>
      <dgm:t>
        <a:bodyPr/>
        <a:lstStyle/>
        <a:p>
          <a:endParaRPr lang="zh-CN" altLang="en-US"/>
        </a:p>
      </dgm:t>
    </dgm:pt>
    <dgm:pt modelId="{1620B1FD-AAF3-4DA6-B03D-AC3A5AC66D5C}" type="pres">
      <dgm:prSet presAssocID="{512D13FB-E1EA-4856-BECF-5E955D4F7994}" presName="tile2text" presStyleLbl="node1" presStyleIdx="1" presStyleCnt="4">
        <dgm:presLayoutVars>
          <dgm:chMax val="0"/>
          <dgm:chPref val="0"/>
          <dgm:bulletEnabled val="1"/>
        </dgm:presLayoutVars>
      </dgm:prSet>
      <dgm:spPr/>
      <dgm:t>
        <a:bodyPr/>
        <a:lstStyle/>
        <a:p>
          <a:endParaRPr lang="zh-CN" altLang="en-US"/>
        </a:p>
      </dgm:t>
    </dgm:pt>
    <dgm:pt modelId="{CE38757D-C981-4529-A3FA-8596AAD3E315}" type="pres">
      <dgm:prSet presAssocID="{512D13FB-E1EA-4856-BECF-5E955D4F7994}" presName="tile3" presStyleLbl="node1" presStyleIdx="2" presStyleCnt="4"/>
      <dgm:spPr/>
      <dgm:t>
        <a:bodyPr/>
        <a:lstStyle/>
        <a:p>
          <a:endParaRPr lang="zh-CN" altLang="en-US"/>
        </a:p>
      </dgm:t>
    </dgm:pt>
    <dgm:pt modelId="{7865BAC0-F48C-4CE0-A79F-77763594AABE}" type="pres">
      <dgm:prSet presAssocID="{512D13FB-E1EA-4856-BECF-5E955D4F7994}" presName="tile3text" presStyleLbl="node1" presStyleIdx="2" presStyleCnt="4">
        <dgm:presLayoutVars>
          <dgm:chMax val="0"/>
          <dgm:chPref val="0"/>
          <dgm:bulletEnabled val="1"/>
        </dgm:presLayoutVars>
      </dgm:prSet>
      <dgm:spPr/>
      <dgm:t>
        <a:bodyPr/>
        <a:lstStyle/>
        <a:p>
          <a:endParaRPr lang="zh-CN" altLang="en-US"/>
        </a:p>
      </dgm:t>
    </dgm:pt>
    <dgm:pt modelId="{8888994B-A990-4A52-963B-BC3828DD7D44}" type="pres">
      <dgm:prSet presAssocID="{512D13FB-E1EA-4856-BECF-5E955D4F7994}" presName="tile4" presStyleLbl="node1" presStyleIdx="3" presStyleCnt="4"/>
      <dgm:spPr/>
      <dgm:t>
        <a:bodyPr/>
        <a:lstStyle/>
        <a:p>
          <a:endParaRPr lang="zh-CN" altLang="en-US"/>
        </a:p>
      </dgm:t>
    </dgm:pt>
    <dgm:pt modelId="{52AF1946-2F39-456D-B744-EDF9A04C93EE}" type="pres">
      <dgm:prSet presAssocID="{512D13FB-E1EA-4856-BECF-5E955D4F7994}" presName="tile4text" presStyleLbl="node1" presStyleIdx="3" presStyleCnt="4">
        <dgm:presLayoutVars>
          <dgm:chMax val="0"/>
          <dgm:chPref val="0"/>
          <dgm:bulletEnabled val="1"/>
        </dgm:presLayoutVars>
      </dgm:prSet>
      <dgm:spPr/>
      <dgm:t>
        <a:bodyPr/>
        <a:lstStyle/>
        <a:p>
          <a:endParaRPr lang="zh-CN" altLang="en-US"/>
        </a:p>
      </dgm:t>
    </dgm:pt>
    <dgm:pt modelId="{DDE7DD68-EBB1-461B-8ACC-735DA5CBE8A7}" type="pres">
      <dgm:prSet presAssocID="{512D13FB-E1EA-4856-BECF-5E955D4F7994}" presName="centerTile" presStyleLbl="fgShp" presStyleIdx="0" presStyleCnt="1">
        <dgm:presLayoutVars>
          <dgm:chMax val="0"/>
          <dgm:chPref val="0"/>
        </dgm:presLayoutVars>
      </dgm:prSet>
      <dgm:spPr/>
      <dgm:t>
        <a:bodyPr/>
        <a:lstStyle/>
        <a:p>
          <a:endParaRPr lang="zh-CN" altLang="en-US"/>
        </a:p>
      </dgm:t>
    </dgm:pt>
  </dgm:ptLst>
  <dgm:cxnLst>
    <dgm:cxn modelId="{C6025775-9ABB-46ED-869F-E38A97C4247E}" srcId="{A40C8642-956B-488A-82EF-0B774F8D54C9}" destId="{006605D0-333D-48BC-9D4A-8B4D7F95A503}" srcOrd="2" destOrd="0" parTransId="{7BBF771D-774C-43B7-8374-4A0AD62AD257}" sibTransId="{02128BA6-E265-4D77-9965-87FC58834C61}"/>
    <dgm:cxn modelId="{1C26DA0C-2AA5-4522-8CBA-611B7C216683}" type="presOf" srcId="{512D13FB-E1EA-4856-BECF-5E955D4F7994}" destId="{2E871596-66C4-4A73-8316-AA8DBEAAEFEA}" srcOrd="0" destOrd="0" presId="urn:microsoft.com/office/officeart/2005/8/layout/matrix1"/>
    <dgm:cxn modelId="{3A3FE72F-C985-40E4-A3D6-767F3A6DC097}" type="presOf" srcId="{A40C8642-956B-488A-82EF-0B774F8D54C9}" destId="{DDE7DD68-EBB1-461B-8ACC-735DA5CBE8A7}" srcOrd="0" destOrd="0" presId="urn:microsoft.com/office/officeart/2005/8/layout/matrix1"/>
    <dgm:cxn modelId="{645F6BC2-62AC-4F89-B3A2-C3D89B99B66B}" type="presOf" srcId="{3F9C39C0-24B1-411C-84C6-7ADA9ED0B2E1}" destId="{8888994B-A990-4A52-963B-BC3828DD7D44}" srcOrd="0" destOrd="0" presId="urn:microsoft.com/office/officeart/2005/8/layout/matrix1"/>
    <dgm:cxn modelId="{5772C574-2360-4208-8A64-CD3F332EAF71}" srcId="{A40C8642-956B-488A-82EF-0B774F8D54C9}" destId="{F64F8943-B2CA-41E1-9399-7B261994FF0C}" srcOrd="0" destOrd="0" parTransId="{886F6B22-ED25-48B6-BAEB-28A12CB6D613}" sibTransId="{2CBE0783-4B74-45DF-B0CA-07240D88F387}"/>
    <dgm:cxn modelId="{9C39F72E-AA7B-4B2B-95F9-1AEE080E61FC}" type="presOf" srcId="{393D4B74-1B50-4445-A9BB-6C7BBD1C9258}" destId="{EED66118-5995-4C90-99E0-254733B8D80E}" srcOrd="0" destOrd="0" presId="urn:microsoft.com/office/officeart/2005/8/layout/matrix1"/>
    <dgm:cxn modelId="{5045DBEE-E933-4B10-A482-127D8A92491F}" type="presOf" srcId="{F64F8943-B2CA-41E1-9399-7B261994FF0C}" destId="{D55B7ED5-DEF6-4429-A60C-6D898D43D2FA}" srcOrd="0" destOrd="0" presId="urn:microsoft.com/office/officeart/2005/8/layout/matrix1"/>
    <dgm:cxn modelId="{6F8842F0-BC9E-472A-A1FB-DF44E385F86E}" srcId="{A40C8642-956B-488A-82EF-0B774F8D54C9}" destId="{3F9C39C0-24B1-411C-84C6-7ADA9ED0B2E1}" srcOrd="3" destOrd="0" parTransId="{AFB5EEEC-9D51-4BE2-A95C-1C5536904A46}" sibTransId="{1D3E7850-BC24-40EC-810F-FC8B6962FBED}"/>
    <dgm:cxn modelId="{AFD9BEDA-D0EE-4451-8A31-4D60EF786D83}" type="presOf" srcId="{3F9C39C0-24B1-411C-84C6-7ADA9ED0B2E1}" destId="{52AF1946-2F39-456D-B744-EDF9A04C93EE}" srcOrd="1" destOrd="0" presId="urn:microsoft.com/office/officeart/2005/8/layout/matrix1"/>
    <dgm:cxn modelId="{C83300BD-B20F-4BFC-95F7-7930B6082BF1}" srcId="{A40C8642-956B-488A-82EF-0B774F8D54C9}" destId="{393D4B74-1B50-4445-A9BB-6C7BBD1C9258}" srcOrd="1" destOrd="0" parTransId="{7B737012-6D65-4050-B9C1-0C58AC2A54AB}" sibTransId="{88A09589-7CCB-41D2-9E82-7D6871101DB4}"/>
    <dgm:cxn modelId="{AD8766DB-E676-43F3-B26C-6BBECC299D74}" type="presOf" srcId="{006605D0-333D-48BC-9D4A-8B4D7F95A503}" destId="{CE38757D-C981-4529-A3FA-8596AAD3E315}" srcOrd="0" destOrd="0" presId="urn:microsoft.com/office/officeart/2005/8/layout/matrix1"/>
    <dgm:cxn modelId="{A2980A0C-16AF-4FD0-875B-7D90AA6254B6}" type="presOf" srcId="{393D4B74-1B50-4445-A9BB-6C7BBD1C9258}" destId="{1620B1FD-AAF3-4DA6-B03D-AC3A5AC66D5C}" srcOrd="1" destOrd="0" presId="urn:microsoft.com/office/officeart/2005/8/layout/matrix1"/>
    <dgm:cxn modelId="{0C0EF3F0-0351-4ADB-B6C4-B7A9CBAF4690}" srcId="{512D13FB-E1EA-4856-BECF-5E955D4F7994}" destId="{A40C8642-956B-488A-82EF-0B774F8D54C9}" srcOrd="0" destOrd="0" parTransId="{CA9BFF3D-EABF-43CB-9020-89E93DE60630}" sibTransId="{187F57CE-981B-47BB-8D65-E3292B87BF96}"/>
    <dgm:cxn modelId="{75737E9B-04DB-4CBA-AABE-B94E90A8CD5E}" type="presOf" srcId="{006605D0-333D-48BC-9D4A-8B4D7F95A503}" destId="{7865BAC0-F48C-4CE0-A79F-77763594AABE}" srcOrd="1" destOrd="0" presId="urn:microsoft.com/office/officeart/2005/8/layout/matrix1"/>
    <dgm:cxn modelId="{F01EC97F-8666-426F-B128-75105A68F4D6}" type="presOf" srcId="{F64F8943-B2CA-41E1-9399-7B261994FF0C}" destId="{22C04A84-1CED-4BB5-8748-6EE8504937B4}" srcOrd="1" destOrd="0" presId="urn:microsoft.com/office/officeart/2005/8/layout/matrix1"/>
    <dgm:cxn modelId="{4EA704AF-746E-41DC-A9E3-1F50D189400C}" type="presParOf" srcId="{2E871596-66C4-4A73-8316-AA8DBEAAEFEA}" destId="{EB16B24E-12D1-412A-98C6-B3E00AF99A85}" srcOrd="0" destOrd="0" presId="urn:microsoft.com/office/officeart/2005/8/layout/matrix1"/>
    <dgm:cxn modelId="{E6ABE634-B802-4634-A13E-942BE96783EF}" type="presParOf" srcId="{EB16B24E-12D1-412A-98C6-B3E00AF99A85}" destId="{D55B7ED5-DEF6-4429-A60C-6D898D43D2FA}" srcOrd="0" destOrd="0" presId="urn:microsoft.com/office/officeart/2005/8/layout/matrix1"/>
    <dgm:cxn modelId="{27B21E17-CE8C-404C-B7EA-76794B1CB5FB}" type="presParOf" srcId="{EB16B24E-12D1-412A-98C6-B3E00AF99A85}" destId="{22C04A84-1CED-4BB5-8748-6EE8504937B4}" srcOrd="1" destOrd="0" presId="urn:microsoft.com/office/officeart/2005/8/layout/matrix1"/>
    <dgm:cxn modelId="{3828F622-F796-41F2-AF49-2129EA81F384}" type="presParOf" srcId="{EB16B24E-12D1-412A-98C6-B3E00AF99A85}" destId="{EED66118-5995-4C90-99E0-254733B8D80E}" srcOrd="2" destOrd="0" presId="urn:microsoft.com/office/officeart/2005/8/layout/matrix1"/>
    <dgm:cxn modelId="{BD79C21C-7CC7-4C28-91FA-29F790564432}" type="presParOf" srcId="{EB16B24E-12D1-412A-98C6-B3E00AF99A85}" destId="{1620B1FD-AAF3-4DA6-B03D-AC3A5AC66D5C}" srcOrd="3" destOrd="0" presId="urn:microsoft.com/office/officeart/2005/8/layout/matrix1"/>
    <dgm:cxn modelId="{E070B861-D8A1-4547-9F39-90BB2F91FD07}" type="presParOf" srcId="{EB16B24E-12D1-412A-98C6-B3E00AF99A85}" destId="{CE38757D-C981-4529-A3FA-8596AAD3E315}" srcOrd="4" destOrd="0" presId="urn:microsoft.com/office/officeart/2005/8/layout/matrix1"/>
    <dgm:cxn modelId="{C1C1473B-58F4-4E30-B6F8-509E71F9D54E}" type="presParOf" srcId="{EB16B24E-12D1-412A-98C6-B3E00AF99A85}" destId="{7865BAC0-F48C-4CE0-A79F-77763594AABE}" srcOrd="5" destOrd="0" presId="urn:microsoft.com/office/officeart/2005/8/layout/matrix1"/>
    <dgm:cxn modelId="{5728DB0C-F363-4329-A40B-32ACE846B6B8}" type="presParOf" srcId="{EB16B24E-12D1-412A-98C6-B3E00AF99A85}" destId="{8888994B-A990-4A52-963B-BC3828DD7D44}" srcOrd="6" destOrd="0" presId="urn:microsoft.com/office/officeart/2005/8/layout/matrix1"/>
    <dgm:cxn modelId="{3E5ECF4F-1939-456F-88CD-5A0E5609E4F4}" type="presParOf" srcId="{EB16B24E-12D1-412A-98C6-B3E00AF99A85}" destId="{52AF1946-2F39-456D-B744-EDF9A04C93EE}" srcOrd="7" destOrd="0" presId="urn:microsoft.com/office/officeart/2005/8/layout/matrix1"/>
    <dgm:cxn modelId="{7F9AD850-8C14-4121-A6A7-71F8CBD51935}" type="presParOf" srcId="{2E871596-66C4-4A73-8316-AA8DBEAAEFEA}" destId="{DDE7DD68-EBB1-461B-8ACC-735DA5CBE8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428FD73-53DE-4A09-B45F-10361E3D46E4}" type="doc">
      <dgm:prSet loTypeId="urn:microsoft.com/office/officeart/2005/8/layout/vList6" loCatId="list" qsTypeId="urn:microsoft.com/office/officeart/2005/8/quickstyle/simple5" qsCatId="simple" csTypeId="urn:microsoft.com/office/officeart/2005/8/colors/colorful2" csCatId="colorful" phldr="1"/>
      <dgm:spPr/>
      <dgm:t>
        <a:bodyPr/>
        <a:lstStyle/>
        <a:p>
          <a:endParaRPr lang="zh-CN" altLang="en-US"/>
        </a:p>
      </dgm:t>
    </dgm:pt>
    <dgm:pt modelId="{3D6A87B6-6048-4DC8-B3DD-88779B9856FF}">
      <dgm:prSet phldrT="[文本]"/>
      <dgm:spPr/>
      <dgm:t>
        <a:bodyPr/>
        <a:lstStyle/>
        <a:p>
          <a:r>
            <a:rPr lang="en-US" altLang="zh-CN" dirty="0" smtClean="0"/>
            <a:t>Rand</a:t>
          </a:r>
          <a:endParaRPr lang="zh-CN" altLang="en-US" dirty="0"/>
        </a:p>
      </dgm:t>
    </dgm:pt>
    <dgm:pt modelId="{0624A347-81CC-4EE7-96C3-5D65ED3474D1}" type="parTrans" cxnId="{985E89A4-449E-44C5-8BAD-DB5919F70E53}">
      <dgm:prSet/>
      <dgm:spPr/>
      <dgm:t>
        <a:bodyPr/>
        <a:lstStyle/>
        <a:p>
          <a:endParaRPr lang="zh-CN" altLang="en-US"/>
        </a:p>
      </dgm:t>
    </dgm:pt>
    <dgm:pt modelId="{E9FADB1C-4945-41FC-B680-EA33C48271CF}" type="sibTrans" cxnId="{985E89A4-449E-44C5-8BAD-DB5919F70E53}">
      <dgm:prSet/>
      <dgm:spPr/>
      <dgm:t>
        <a:bodyPr/>
        <a:lstStyle/>
        <a:p>
          <a:endParaRPr lang="zh-CN" altLang="en-US"/>
        </a:p>
      </dgm:t>
    </dgm:pt>
    <dgm:pt modelId="{C6E56728-A6C6-41A9-9E72-B449F94093CB}">
      <dgm:prSet phldrT="[文本]"/>
      <dgm:spPr/>
      <dgm:t>
        <a:bodyPr/>
        <a:lstStyle/>
        <a:p>
          <a:r>
            <a:rPr lang="en-US" altLang="en-US" b="1" dirty="0" smtClean="0">
              <a:solidFill>
                <a:srgbClr val="0070C0"/>
              </a:solidFill>
            </a:rPr>
            <a:t>Uniformly</a:t>
          </a:r>
          <a:r>
            <a:rPr lang="en-US" altLang="en-US" dirty="0" smtClean="0"/>
            <a:t> distributed pseudorandom numbers</a:t>
          </a:r>
          <a:endParaRPr lang="zh-CN" altLang="en-US" dirty="0"/>
        </a:p>
      </dgm:t>
    </dgm:pt>
    <dgm:pt modelId="{BD61D7CE-D2FC-445C-9E57-9FBC7285FE21}" type="parTrans" cxnId="{42A1E4F0-50B1-4105-991E-43D217E23258}">
      <dgm:prSet/>
      <dgm:spPr/>
      <dgm:t>
        <a:bodyPr/>
        <a:lstStyle/>
        <a:p>
          <a:endParaRPr lang="zh-CN" altLang="en-US"/>
        </a:p>
      </dgm:t>
    </dgm:pt>
    <dgm:pt modelId="{36679483-5710-444A-B1AD-24A950164B49}" type="sibTrans" cxnId="{42A1E4F0-50B1-4105-991E-43D217E23258}">
      <dgm:prSet/>
      <dgm:spPr/>
      <dgm:t>
        <a:bodyPr/>
        <a:lstStyle/>
        <a:p>
          <a:endParaRPr lang="zh-CN" altLang="en-US"/>
        </a:p>
      </dgm:t>
    </dgm:pt>
    <dgm:pt modelId="{E6EA124B-592A-466F-AF0C-C50072B33151}">
      <dgm:prSet phldrT="[文本]"/>
      <dgm:spPr/>
      <dgm:t>
        <a:bodyPr/>
        <a:lstStyle/>
        <a:p>
          <a:r>
            <a:rPr lang="en-US" altLang="en-US" dirty="0" smtClean="0"/>
            <a:t>Generate values from the uniform distribution on the interval [</a:t>
          </a:r>
          <a:r>
            <a:rPr lang="en-US" altLang="en-US" dirty="0" err="1" smtClean="0"/>
            <a:t>a,b</a:t>
          </a:r>
          <a:r>
            <a:rPr lang="en-US" altLang="en-US" dirty="0" smtClean="0"/>
            <a:t>]:</a:t>
          </a:r>
          <a:endParaRPr lang="zh-CN" altLang="en-US" dirty="0"/>
        </a:p>
      </dgm:t>
    </dgm:pt>
    <dgm:pt modelId="{13B8C581-28D7-4914-B2B8-BC0ACA6C40EA}" type="parTrans" cxnId="{CDEC92CE-D82F-4709-BB6C-418F01BE65CB}">
      <dgm:prSet/>
      <dgm:spPr/>
      <dgm:t>
        <a:bodyPr/>
        <a:lstStyle/>
        <a:p>
          <a:endParaRPr lang="zh-CN" altLang="en-US"/>
        </a:p>
      </dgm:t>
    </dgm:pt>
    <dgm:pt modelId="{900A9AC3-DDB5-4A2E-85FB-FFCD82898A13}" type="sibTrans" cxnId="{CDEC92CE-D82F-4709-BB6C-418F01BE65CB}">
      <dgm:prSet/>
      <dgm:spPr/>
      <dgm:t>
        <a:bodyPr/>
        <a:lstStyle/>
        <a:p>
          <a:endParaRPr lang="zh-CN" altLang="en-US"/>
        </a:p>
      </dgm:t>
    </dgm:pt>
    <dgm:pt modelId="{C580E236-B3D5-41DE-84A2-208B82645312}">
      <dgm:prSet phldrT="[文本]"/>
      <dgm:spPr/>
      <dgm:t>
        <a:bodyPr/>
        <a:lstStyle/>
        <a:p>
          <a:r>
            <a:rPr lang="en-US" altLang="zh-CN" dirty="0" err="1" smtClean="0"/>
            <a:t>Randn</a:t>
          </a:r>
          <a:endParaRPr lang="zh-CN" altLang="en-US" dirty="0"/>
        </a:p>
      </dgm:t>
    </dgm:pt>
    <dgm:pt modelId="{72DD51B1-7BC2-41BD-900F-C887C1B02A13}" type="parTrans" cxnId="{DF8F7944-7A34-4A82-9735-589F1A0C25D8}">
      <dgm:prSet/>
      <dgm:spPr/>
      <dgm:t>
        <a:bodyPr/>
        <a:lstStyle/>
        <a:p>
          <a:endParaRPr lang="zh-CN" altLang="en-US"/>
        </a:p>
      </dgm:t>
    </dgm:pt>
    <dgm:pt modelId="{3BA3B0E0-37CE-4E0D-AEF2-2DF23E139CBB}" type="sibTrans" cxnId="{DF8F7944-7A34-4A82-9735-589F1A0C25D8}">
      <dgm:prSet/>
      <dgm:spPr/>
      <dgm:t>
        <a:bodyPr/>
        <a:lstStyle/>
        <a:p>
          <a:endParaRPr lang="zh-CN" altLang="en-US"/>
        </a:p>
      </dgm:t>
    </dgm:pt>
    <dgm:pt modelId="{8FA7E072-83C1-4781-873A-2D4C3CB4996D}">
      <dgm:prSet phldrT="[文本]"/>
      <dgm:spPr/>
      <dgm:t>
        <a:bodyPr/>
        <a:lstStyle/>
        <a:p>
          <a:r>
            <a:rPr lang="en-US" altLang="en-US" b="1" dirty="0" smtClean="0">
              <a:solidFill>
                <a:srgbClr val="0070C0"/>
              </a:solidFill>
            </a:rPr>
            <a:t>Normally</a:t>
          </a:r>
          <a:r>
            <a:rPr lang="en-US" altLang="en-US" dirty="0" smtClean="0"/>
            <a:t> distributed pseudorandom numbers</a:t>
          </a:r>
          <a:endParaRPr lang="zh-CN" altLang="en-US" dirty="0"/>
        </a:p>
      </dgm:t>
    </dgm:pt>
    <dgm:pt modelId="{44461656-74C3-47AE-9871-89AA04BB926F}" type="parTrans" cxnId="{DDBDB2D2-B818-4C3E-91C2-34702D5BBBC7}">
      <dgm:prSet/>
      <dgm:spPr/>
      <dgm:t>
        <a:bodyPr/>
        <a:lstStyle/>
        <a:p>
          <a:endParaRPr lang="zh-CN" altLang="en-US"/>
        </a:p>
      </dgm:t>
    </dgm:pt>
    <dgm:pt modelId="{7B4BF476-CCEF-4C5A-B592-04380E921D49}" type="sibTrans" cxnId="{DDBDB2D2-B818-4C3E-91C2-34702D5BBBC7}">
      <dgm:prSet/>
      <dgm:spPr/>
      <dgm:t>
        <a:bodyPr/>
        <a:lstStyle/>
        <a:p>
          <a:endParaRPr lang="zh-CN" altLang="en-US"/>
        </a:p>
      </dgm:t>
    </dgm:pt>
    <dgm:pt modelId="{6762D567-C3E3-488D-9DA9-25157A28B27D}">
      <dgm:prSet phldrT="[文本]"/>
      <dgm:spPr/>
      <dgm:t>
        <a:bodyPr/>
        <a:lstStyle/>
        <a:p>
          <a:r>
            <a:rPr lang="en-US" altLang="en-US" dirty="0" smtClean="0"/>
            <a:t>Generate values from a normal distribution with mean 1 and standard deviation 2:</a:t>
          </a:r>
          <a:endParaRPr lang="zh-CN" altLang="en-US" dirty="0"/>
        </a:p>
      </dgm:t>
    </dgm:pt>
    <dgm:pt modelId="{70B4BCF1-B9C2-4FDB-8B80-1B2F3B413B0B}" type="parTrans" cxnId="{DBC760A0-77C8-4593-951D-3193D523216D}">
      <dgm:prSet/>
      <dgm:spPr/>
      <dgm:t>
        <a:bodyPr/>
        <a:lstStyle/>
        <a:p>
          <a:endParaRPr lang="zh-CN" altLang="en-US"/>
        </a:p>
      </dgm:t>
    </dgm:pt>
    <dgm:pt modelId="{00A1ADB5-D621-4E25-9CDA-C1F5D2EF4758}" type="sibTrans" cxnId="{DBC760A0-77C8-4593-951D-3193D523216D}">
      <dgm:prSet/>
      <dgm:spPr/>
      <dgm:t>
        <a:bodyPr/>
        <a:lstStyle/>
        <a:p>
          <a:endParaRPr lang="zh-CN" altLang="en-US"/>
        </a:p>
      </dgm:t>
    </dgm:pt>
    <dgm:pt modelId="{462984F7-4A63-4458-85CA-808E2D46A6A8}">
      <dgm:prSet phldrT="[文本]"/>
      <dgm:spPr/>
      <dgm:t>
        <a:bodyPr/>
        <a:lstStyle/>
        <a:p>
          <a:r>
            <a:rPr lang="en-US" altLang="en-US" dirty="0" smtClean="0"/>
            <a:t>r = a + (b-a).*rand(100,1);</a:t>
          </a:r>
          <a:endParaRPr lang="zh-CN" altLang="en-US" dirty="0"/>
        </a:p>
      </dgm:t>
    </dgm:pt>
    <dgm:pt modelId="{D804E521-F884-4FF6-9E03-23B9AE034FD0}" type="parTrans" cxnId="{CC390E1E-BFE8-4ABC-B86E-F0DF85A80803}">
      <dgm:prSet/>
      <dgm:spPr/>
      <dgm:t>
        <a:bodyPr/>
        <a:lstStyle/>
        <a:p>
          <a:endParaRPr lang="zh-CN" altLang="en-US"/>
        </a:p>
      </dgm:t>
    </dgm:pt>
    <dgm:pt modelId="{1570118B-0752-4B90-BB57-D16A90169ABE}" type="sibTrans" cxnId="{CC390E1E-BFE8-4ABC-B86E-F0DF85A80803}">
      <dgm:prSet/>
      <dgm:spPr/>
      <dgm:t>
        <a:bodyPr/>
        <a:lstStyle/>
        <a:p>
          <a:endParaRPr lang="zh-CN" altLang="en-US"/>
        </a:p>
      </dgm:t>
    </dgm:pt>
    <dgm:pt modelId="{C411526D-473C-4769-B480-796C2C82C7F9}">
      <dgm:prSet phldrT="[文本]"/>
      <dgm:spPr/>
      <dgm:t>
        <a:bodyPr/>
        <a:lstStyle/>
        <a:p>
          <a:r>
            <a:rPr lang="en-US" altLang="en-US" dirty="0" smtClean="0"/>
            <a:t>r = 1 + 2.*</a:t>
          </a:r>
          <a:r>
            <a:rPr lang="en-US" altLang="en-US" dirty="0" err="1" smtClean="0"/>
            <a:t>randn</a:t>
          </a:r>
          <a:r>
            <a:rPr lang="en-US" altLang="en-US" dirty="0" smtClean="0"/>
            <a:t>(100,1);</a:t>
          </a:r>
          <a:endParaRPr lang="zh-CN" altLang="en-US" dirty="0"/>
        </a:p>
      </dgm:t>
    </dgm:pt>
    <dgm:pt modelId="{26549442-33AC-425A-84A9-DB1F05E22B4F}" type="parTrans" cxnId="{D9C6A46B-DD86-497C-BD71-32B1AD802A7B}">
      <dgm:prSet/>
      <dgm:spPr/>
      <dgm:t>
        <a:bodyPr/>
        <a:lstStyle/>
        <a:p>
          <a:endParaRPr lang="zh-CN" altLang="en-US"/>
        </a:p>
      </dgm:t>
    </dgm:pt>
    <dgm:pt modelId="{6F75CA9A-F58E-4936-A692-D5D6C279C201}" type="sibTrans" cxnId="{D9C6A46B-DD86-497C-BD71-32B1AD802A7B}">
      <dgm:prSet/>
      <dgm:spPr/>
      <dgm:t>
        <a:bodyPr/>
        <a:lstStyle/>
        <a:p>
          <a:endParaRPr lang="zh-CN" altLang="en-US"/>
        </a:p>
      </dgm:t>
    </dgm:pt>
    <dgm:pt modelId="{57AC9899-E71D-4D5A-B6F1-A44E0716592F}" type="pres">
      <dgm:prSet presAssocID="{4428FD73-53DE-4A09-B45F-10361E3D46E4}" presName="Name0" presStyleCnt="0">
        <dgm:presLayoutVars>
          <dgm:dir/>
          <dgm:animLvl val="lvl"/>
          <dgm:resizeHandles/>
        </dgm:presLayoutVars>
      </dgm:prSet>
      <dgm:spPr/>
      <dgm:t>
        <a:bodyPr/>
        <a:lstStyle/>
        <a:p>
          <a:endParaRPr lang="zh-CN" altLang="en-US"/>
        </a:p>
      </dgm:t>
    </dgm:pt>
    <dgm:pt modelId="{B36FAFD7-7DF0-4E77-AAD7-16B9CB2F0A29}" type="pres">
      <dgm:prSet presAssocID="{3D6A87B6-6048-4DC8-B3DD-88779B9856FF}" presName="linNode" presStyleCnt="0"/>
      <dgm:spPr/>
    </dgm:pt>
    <dgm:pt modelId="{48A0B0D1-0FE1-4B86-910C-BEDC7A3F022C}" type="pres">
      <dgm:prSet presAssocID="{3D6A87B6-6048-4DC8-B3DD-88779B9856FF}" presName="parentShp" presStyleLbl="node1" presStyleIdx="0" presStyleCnt="2">
        <dgm:presLayoutVars>
          <dgm:bulletEnabled val="1"/>
        </dgm:presLayoutVars>
      </dgm:prSet>
      <dgm:spPr/>
      <dgm:t>
        <a:bodyPr/>
        <a:lstStyle/>
        <a:p>
          <a:endParaRPr lang="zh-CN" altLang="en-US"/>
        </a:p>
      </dgm:t>
    </dgm:pt>
    <dgm:pt modelId="{ABA85AB3-6D16-48D4-A63D-50A36CEA29FE}" type="pres">
      <dgm:prSet presAssocID="{3D6A87B6-6048-4DC8-B3DD-88779B9856FF}" presName="childShp" presStyleLbl="bgAccFollowNode1" presStyleIdx="0" presStyleCnt="2">
        <dgm:presLayoutVars>
          <dgm:bulletEnabled val="1"/>
        </dgm:presLayoutVars>
      </dgm:prSet>
      <dgm:spPr/>
      <dgm:t>
        <a:bodyPr/>
        <a:lstStyle/>
        <a:p>
          <a:endParaRPr lang="zh-CN" altLang="en-US"/>
        </a:p>
      </dgm:t>
    </dgm:pt>
    <dgm:pt modelId="{69C788D4-6456-4E3D-9E33-960FEDD16654}" type="pres">
      <dgm:prSet presAssocID="{E9FADB1C-4945-41FC-B680-EA33C48271CF}" presName="spacing" presStyleCnt="0"/>
      <dgm:spPr/>
    </dgm:pt>
    <dgm:pt modelId="{5E92C796-1198-405F-92A3-6F5095965D0D}" type="pres">
      <dgm:prSet presAssocID="{C580E236-B3D5-41DE-84A2-208B82645312}" presName="linNode" presStyleCnt="0"/>
      <dgm:spPr/>
    </dgm:pt>
    <dgm:pt modelId="{F6364E7E-3936-4CC5-941A-21DC41AA6C29}" type="pres">
      <dgm:prSet presAssocID="{C580E236-B3D5-41DE-84A2-208B82645312}" presName="parentShp" presStyleLbl="node1" presStyleIdx="1" presStyleCnt="2">
        <dgm:presLayoutVars>
          <dgm:bulletEnabled val="1"/>
        </dgm:presLayoutVars>
      </dgm:prSet>
      <dgm:spPr/>
      <dgm:t>
        <a:bodyPr/>
        <a:lstStyle/>
        <a:p>
          <a:endParaRPr lang="zh-CN" altLang="en-US"/>
        </a:p>
      </dgm:t>
    </dgm:pt>
    <dgm:pt modelId="{018F62E6-4669-4E9D-A958-F557D00D52B7}" type="pres">
      <dgm:prSet presAssocID="{C580E236-B3D5-41DE-84A2-208B82645312}" presName="childShp" presStyleLbl="bgAccFollowNode1" presStyleIdx="1" presStyleCnt="2">
        <dgm:presLayoutVars>
          <dgm:bulletEnabled val="1"/>
        </dgm:presLayoutVars>
      </dgm:prSet>
      <dgm:spPr/>
      <dgm:t>
        <a:bodyPr/>
        <a:lstStyle/>
        <a:p>
          <a:endParaRPr lang="zh-CN" altLang="en-US"/>
        </a:p>
      </dgm:t>
    </dgm:pt>
  </dgm:ptLst>
  <dgm:cxnLst>
    <dgm:cxn modelId="{240238B1-3BE9-47C0-90EE-91D79E48E5A4}" type="presOf" srcId="{C411526D-473C-4769-B480-796C2C82C7F9}" destId="{018F62E6-4669-4E9D-A958-F557D00D52B7}" srcOrd="0" destOrd="2" presId="urn:microsoft.com/office/officeart/2005/8/layout/vList6"/>
    <dgm:cxn modelId="{85341F3A-F5EC-43E4-A054-2F4536AD7E20}" type="presOf" srcId="{3D6A87B6-6048-4DC8-B3DD-88779B9856FF}" destId="{48A0B0D1-0FE1-4B86-910C-BEDC7A3F022C}" srcOrd="0" destOrd="0" presId="urn:microsoft.com/office/officeart/2005/8/layout/vList6"/>
    <dgm:cxn modelId="{DBC760A0-77C8-4593-951D-3193D523216D}" srcId="{C580E236-B3D5-41DE-84A2-208B82645312}" destId="{6762D567-C3E3-488D-9DA9-25157A28B27D}" srcOrd="1" destOrd="0" parTransId="{70B4BCF1-B9C2-4FDB-8B80-1B2F3B413B0B}" sibTransId="{00A1ADB5-D621-4E25-9CDA-C1F5D2EF4758}"/>
    <dgm:cxn modelId="{DDBDB2D2-B818-4C3E-91C2-34702D5BBBC7}" srcId="{C580E236-B3D5-41DE-84A2-208B82645312}" destId="{8FA7E072-83C1-4781-873A-2D4C3CB4996D}" srcOrd="0" destOrd="0" parTransId="{44461656-74C3-47AE-9871-89AA04BB926F}" sibTransId="{7B4BF476-CCEF-4C5A-B592-04380E921D49}"/>
    <dgm:cxn modelId="{03F39834-DA79-470E-99D2-61B50898E6FE}" type="presOf" srcId="{C580E236-B3D5-41DE-84A2-208B82645312}" destId="{F6364E7E-3936-4CC5-941A-21DC41AA6C29}" srcOrd="0" destOrd="0" presId="urn:microsoft.com/office/officeart/2005/8/layout/vList6"/>
    <dgm:cxn modelId="{44D389F1-396B-48F2-B1C7-52C27D490397}" type="presOf" srcId="{8FA7E072-83C1-4781-873A-2D4C3CB4996D}" destId="{018F62E6-4669-4E9D-A958-F557D00D52B7}" srcOrd="0" destOrd="0" presId="urn:microsoft.com/office/officeart/2005/8/layout/vList6"/>
    <dgm:cxn modelId="{620390AB-1148-496A-978F-58F6BFDDBF5B}" type="presOf" srcId="{462984F7-4A63-4458-85CA-808E2D46A6A8}" destId="{ABA85AB3-6D16-48D4-A63D-50A36CEA29FE}" srcOrd="0" destOrd="2" presId="urn:microsoft.com/office/officeart/2005/8/layout/vList6"/>
    <dgm:cxn modelId="{99061056-4720-4182-B114-C134DC8F58E9}" type="presOf" srcId="{4428FD73-53DE-4A09-B45F-10361E3D46E4}" destId="{57AC9899-E71D-4D5A-B6F1-A44E0716592F}" srcOrd="0" destOrd="0" presId="urn:microsoft.com/office/officeart/2005/8/layout/vList6"/>
    <dgm:cxn modelId="{CC390E1E-BFE8-4ABC-B86E-F0DF85A80803}" srcId="{3D6A87B6-6048-4DC8-B3DD-88779B9856FF}" destId="{462984F7-4A63-4458-85CA-808E2D46A6A8}" srcOrd="2" destOrd="0" parTransId="{D804E521-F884-4FF6-9E03-23B9AE034FD0}" sibTransId="{1570118B-0752-4B90-BB57-D16A90169ABE}"/>
    <dgm:cxn modelId="{42A1E4F0-50B1-4105-991E-43D217E23258}" srcId="{3D6A87B6-6048-4DC8-B3DD-88779B9856FF}" destId="{C6E56728-A6C6-41A9-9E72-B449F94093CB}" srcOrd="0" destOrd="0" parTransId="{BD61D7CE-D2FC-445C-9E57-9FBC7285FE21}" sibTransId="{36679483-5710-444A-B1AD-24A950164B49}"/>
    <dgm:cxn modelId="{DF8F7944-7A34-4A82-9735-589F1A0C25D8}" srcId="{4428FD73-53DE-4A09-B45F-10361E3D46E4}" destId="{C580E236-B3D5-41DE-84A2-208B82645312}" srcOrd="1" destOrd="0" parTransId="{72DD51B1-7BC2-41BD-900F-C887C1B02A13}" sibTransId="{3BA3B0E0-37CE-4E0D-AEF2-2DF23E139CBB}"/>
    <dgm:cxn modelId="{BD071F76-A03B-43E6-9F75-7A3D45DB29B1}" type="presOf" srcId="{6762D567-C3E3-488D-9DA9-25157A28B27D}" destId="{018F62E6-4669-4E9D-A958-F557D00D52B7}" srcOrd="0" destOrd="1" presId="urn:microsoft.com/office/officeart/2005/8/layout/vList6"/>
    <dgm:cxn modelId="{CDEC92CE-D82F-4709-BB6C-418F01BE65CB}" srcId="{3D6A87B6-6048-4DC8-B3DD-88779B9856FF}" destId="{E6EA124B-592A-466F-AF0C-C50072B33151}" srcOrd="1" destOrd="0" parTransId="{13B8C581-28D7-4914-B2B8-BC0ACA6C40EA}" sibTransId="{900A9AC3-DDB5-4A2E-85FB-FFCD82898A13}"/>
    <dgm:cxn modelId="{C3A95D20-671A-494E-B5F8-C4CF56383819}" type="presOf" srcId="{E6EA124B-592A-466F-AF0C-C50072B33151}" destId="{ABA85AB3-6D16-48D4-A63D-50A36CEA29FE}" srcOrd="0" destOrd="1" presId="urn:microsoft.com/office/officeart/2005/8/layout/vList6"/>
    <dgm:cxn modelId="{D9C6A46B-DD86-497C-BD71-32B1AD802A7B}" srcId="{C580E236-B3D5-41DE-84A2-208B82645312}" destId="{C411526D-473C-4769-B480-796C2C82C7F9}" srcOrd="2" destOrd="0" parTransId="{26549442-33AC-425A-84A9-DB1F05E22B4F}" sibTransId="{6F75CA9A-F58E-4936-A692-D5D6C279C201}"/>
    <dgm:cxn modelId="{985E89A4-449E-44C5-8BAD-DB5919F70E53}" srcId="{4428FD73-53DE-4A09-B45F-10361E3D46E4}" destId="{3D6A87B6-6048-4DC8-B3DD-88779B9856FF}" srcOrd="0" destOrd="0" parTransId="{0624A347-81CC-4EE7-96C3-5D65ED3474D1}" sibTransId="{E9FADB1C-4945-41FC-B680-EA33C48271CF}"/>
    <dgm:cxn modelId="{513E8C76-ED19-41EB-B7CD-C3A304DA4045}" type="presOf" srcId="{C6E56728-A6C6-41A9-9E72-B449F94093CB}" destId="{ABA85AB3-6D16-48D4-A63D-50A36CEA29FE}" srcOrd="0" destOrd="0" presId="urn:microsoft.com/office/officeart/2005/8/layout/vList6"/>
    <dgm:cxn modelId="{67CACFD3-06B0-42AC-B5E6-151425AD83EF}" type="presParOf" srcId="{57AC9899-E71D-4D5A-B6F1-A44E0716592F}" destId="{B36FAFD7-7DF0-4E77-AAD7-16B9CB2F0A29}" srcOrd="0" destOrd="0" presId="urn:microsoft.com/office/officeart/2005/8/layout/vList6"/>
    <dgm:cxn modelId="{5DED9D10-C7F6-4FC8-9FEC-ADF6DC12992D}" type="presParOf" srcId="{B36FAFD7-7DF0-4E77-AAD7-16B9CB2F0A29}" destId="{48A0B0D1-0FE1-4B86-910C-BEDC7A3F022C}" srcOrd="0" destOrd="0" presId="urn:microsoft.com/office/officeart/2005/8/layout/vList6"/>
    <dgm:cxn modelId="{AD2600D7-B1DE-4893-8A0E-C5FEC3E8C450}" type="presParOf" srcId="{B36FAFD7-7DF0-4E77-AAD7-16B9CB2F0A29}" destId="{ABA85AB3-6D16-48D4-A63D-50A36CEA29FE}" srcOrd="1" destOrd="0" presId="urn:microsoft.com/office/officeart/2005/8/layout/vList6"/>
    <dgm:cxn modelId="{82EFEF50-867E-4C49-99DE-4B7AE4C206AB}" type="presParOf" srcId="{57AC9899-E71D-4D5A-B6F1-A44E0716592F}" destId="{69C788D4-6456-4E3D-9E33-960FEDD16654}" srcOrd="1" destOrd="0" presId="urn:microsoft.com/office/officeart/2005/8/layout/vList6"/>
    <dgm:cxn modelId="{F3F9CF4B-BC05-4483-99D3-C10DD5B4A1E0}" type="presParOf" srcId="{57AC9899-E71D-4D5A-B6F1-A44E0716592F}" destId="{5E92C796-1198-405F-92A3-6F5095965D0D}" srcOrd="2" destOrd="0" presId="urn:microsoft.com/office/officeart/2005/8/layout/vList6"/>
    <dgm:cxn modelId="{7651B300-7BD3-454D-BC4A-F8C190B53BD5}" type="presParOf" srcId="{5E92C796-1198-405F-92A3-6F5095965D0D}" destId="{F6364E7E-3936-4CC5-941A-21DC41AA6C29}" srcOrd="0" destOrd="0" presId="urn:microsoft.com/office/officeart/2005/8/layout/vList6"/>
    <dgm:cxn modelId="{89A47185-E2F7-4B77-848F-B3CFE13E9E43}" type="presParOf" srcId="{5E92C796-1198-405F-92A3-6F5095965D0D}" destId="{018F62E6-4669-4E9D-A958-F557D00D52B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D8D5C63-D43A-47AD-9612-73F419955A5B}" type="doc">
      <dgm:prSet loTypeId="urn:microsoft.com/office/officeart/2008/layout/LinedList" loCatId="list" qsTypeId="urn:microsoft.com/office/officeart/2005/8/quickstyle/simple5" qsCatId="simple" csTypeId="urn:microsoft.com/office/officeart/2005/8/colors/accent2_1" csCatId="accent2" phldr="1"/>
      <dgm:spPr/>
      <dgm:t>
        <a:bodyPr/>
        <a:lstStyle/>
        <a:p>
          <a:endParaRPr lang="zh-CN" altLang="en-US"/>
        </a:p>
      </dgm:t>
    </dgm:pt>
    <dgm:pt modelId="{DC50A8CD-7068-45D1-8588-00C030C41A1B}">
      <dgm:prSet/>
      <dgm:spPr/>
      <dgm:t>
        <a:bodyPr/>
        <a:lstStyle/>
        <a:p>
          <a:pPr rtl="0"/>
          <a:r>
            <a:rPr lang="en-US" b="1" dirty="0" smtClean="0">
              <a:solidFill>
                <a:srgbClr val="00B050"/>
              </a:solidFill>
              <a:effectLst>
                <a:outerShdw blurRad="38100" dist="38100" dir="2700000" algn="tl">
                  <a:srgbClr val="000000">
                    <a:alpha val="43137"/>
                  </a:srgbClr>
                </a:outerShdw>
              </a:effectLst>
            </a:rPr>
            <a:t>It is not hard to measure position with the low-cost sensor, like GPS receiver. </a:t>
          </a:r>
          <a:endParaRPr lang="zh-CN" dirty="0">
            <a:solidFill>
              <a:srgbClr val="00B050"/>
            </a:solidFill>
            <a:effectLst>
              <a:outerShdw blurRad="38100" dist="38100" dir="2700000" algn="tl">
                <a:srgbClr val="000000">
                  <a:alpha val="43137"/>
                </a:srgbClr>
              </a:outerShdw>
            </a:effectLst>
          </a:endParaRPr>
        </a:p>
      </dgm:t>
    </dgm:pt>
    <dgm:pt modelId="{D33187FE-44AE-44D6-9485-780736E8AF78}" type="parTrans" cxnId="{F7C26E58-6633-4054-9DEC-F10736500A5A}">
      <dgm:prSet/>
      <dgm:spPr/>
      <dgm:t>
        <a:bodyPr/>
        <a:lstStyle/>
        <a:p>
          <a:endParaRPr lang="zh-CN" altLang="en-US"/>
        </a:p>
      </dgm:t>
    </dgm:pt>
    <dgm:pt modelId="{DE250339-432F-4C0A-A26C-6BEC1E013AA4}" type="sibTrans" cxnId="{F7C26E58-6633-4054-9DEC-F10736500A5A}">
      <dgm:prSet/>
      <dgm:spPr/>
      <dgm:t>
        <a:bodyPr/>
        <a:lstStyle/>
        <a:p>
          <a:endParaRPr lang="zh-CN" altLang="en-US"/>
        </a:p>
      </dgm:t>
    </dgm:pt>
    <dgm:pt modelId="{D94ED235-1106-4B86-9E3A-7D129DB7C4CA}">
      <dgm:prSet/>
      <dgm:spPr/>
      <dgm:t>
        <a:bodyPr/>
        <a:lstStyle/>
        <a:p>
          <a:pPr rtl="0"/>
          <a:r>
            <a:rPr lang="en-US" b="1" dirty="0" smtClean="0">
              <a:solidFill>
                <a:srgbClr val="00B050"/>
              </a:solidFill>
              <a:effectLst>
                <a:outerShdw blurRad="38100" dist="38100" dir="2700000" algn="tl">
                  <a:srgbClr val="000000">
                    <a:alpha val="43137"/>
                  </a:srgbClr>
                </a:outerShdw>
              </a:effectLst>
            </a:rPr>
            <a:t>On the contrary, the velocity is not directly observable.</a:t>
          </a:r>
          <a:endParaRPr lang="zh-CN" dirty="0">
            <a:solidFill>
              <a:srgbClr val="00B050"/>
            </a:solidFill>
            <a:effectLst>
              <a:outerShdw blurRad="38100" dist="38100" dir="2700000" algn="tl">
                <a:srgbClr val="000000">
                  <a:alpha val="43137"/>
                </a:srgbClr>
              </a:outerShdw>
            </a:effectLst>
          </a:endParaRPr>
        </a:p>
      </dgm:t>
    </dgm:pt>
    <dgm:pt modelId="{5DC3373A-92E8-490C-98D8-BBF39C370B00}" type="parTrans" cxnId="{975253AD-68C6-4A8A-9397-457CB97C720A}">
      <dgm:prSet/>
      <dgm:spPr/>
      <dgm:t>
        <a:bodyPr/>
        <a:lstStyle/>
        <a:p>
          <a:endParaRPr lang="zh-CN" altLang="en-US"/>
        </a:p>
      </dgm:t>
    </dgm:pt>
    <dgm:pt modelId="{44D09BB7-1A9E-489E-995E-B390A167CA7F}" type="sibTrans" cxnId="{975253AD-68C6-4A8A-9397-457CB97C720A}">
      <dgm:prSet/>
      <dgm:spPr/>
      <dgm:t>
        <a:bodyPr/>
        <a:lstStyle/>
        <a:p>
          <a:endParaRPr lang="zh-CN" altLang="en-US"/>
        </a:p>
      </dgm:t>
    </dgm:pt>
    <dgm:pt modelId="{4600FEDF-EA4A-4FAD-98A9-07F15A119285}" type="pres">
      <dgm:prSet presAssocID="{BD8D5C63-D43A-47AD-9612-73F419955A5B}" presName="vert0" presStyleCnt="0">
        <dgm:presLayoutVars>
          <dgm:dir/>
          <dgm:animOne val="branch"/>
          <dgm:animLvl val="lvl"/>
        </dgm:presLayoutVars>
      </dgm:prSet>
      <dgm:spPr/>
      <dgm:t>
        <a:bodyPr/>
        <a:lstStyle/>
        <a:p>
          <a:endParaRPr lang="zh-CN" altLang="en-US"/>
        </a:p>
      </dgm:t>
    </dgm:pt>
    <dgm:pt modelId="{2BD919E3-897F-4C40-8F8A-7922024BE5D7}" type="pres">
      <dgm:prSet presAssocID="{DC50A8CD-7068-45D1-8588-00C030C41A1B}" presName="thickLine" presStyleLbl="alignNode1" presStyleIdx="0" presStyleCnt="2"/>
      <dgm:spPr/>
    </dgm:pt>
    <dgm:pt modelId="{CC09B0E9-0325-4A1B-B86D-6E93139C2F6A}" type="pres">
      <dgm:prSet presAssocID="{DC50A8CD-7068-45D1-8588-00C030C41A1B}" presName="horz1" presStyleCnt="0"/>
      <dgm:spPr/>
    </dgm:pt>
    <dgm:pt modelId="{8BC4C266-9AD3-4E5E-A376-D125FDE3F8C4}" type="pres">
      <dgm:prSet presAssocID="{DC50A8CD-7068-45D1-8588-00C030C41A1B}" presName="tx1" presStyleLbl="revTx" presStyleIdx="0" presStyleCnt="2"/>
      <dgm:spPr/>
      <dgm:t>
        <a:bodyPr/>
        <a:lstStyle/>
        <a:p>
          <a:endParaRPr lang="zh-CN" altLang="en-US"/>
        </a:p>
      </dgm:t>
    </dgm:pt>
    <dgm:pt modelId="{0665D9AC-CBE5-46BD-A4F7-34DD9DB0B343}" type="pres">
      <dgm:prSet presAssocID="{DC50A8CD-7068-45D1-8588-00C030C41A1B}" presName="vert1" presStyleCnt="0"/>
      <dgm:spPr/>
    </dgm:pt>
    <dgm:pt modelId="{6243B778-34F1-4707-91C6-FB7C38597E43}" type="pres">
      <dgm:prSet presAssocID="{D94ED235-1106-4B86-9E3A-7D129DB7C4CA}" presName="thickLine" presStyleLbl="alignNode1" presStyleIdx="1" presStyleCnt="2"/>
      <dgm:spPr/>
    </dgm:pt>
    <dgm:pt modelId="{56B0144A-649C-478B-94B7-5B40C518270F}" type="pres">
      <dgm:prSet presAssocID="{D94ED235-1106-4B86-9E3A-7D129DB7C4CA}" presName="horz1" presStyleCnt="0"/>
      <dgm:spPr/>
    </dgm:pt>
    <dgm:pt modelId="{AB3FC412-6142-4C3F-B5D2-913C3B3920E1}" type="pres">
      <dgm:prSet presAssocID="{D94ED235-1106-4B86-9E3A-7D129DB7C4CA}" presName="tx1" presStyleLbl="revTx" presStyleIdx="1" presStyleCnt="2"/>
      <dgm:spPr/>
      <dgm:t>
        <a:bodyPr/>
        <a:lstStyle/>
        <a:p>
          <a:endParaRPr lang="zh-CN" altLang="en-US"/>
        </a:p>
      </dgm:t>
    </dgm:pt>
    <dgm:pt modelId="{BD2A8806-CE1F-40B9-B2DE-ECF53A79623D}" type="pres">
      <dgm:prSet presAssocID="{D94ED235-1106-4B86-9E3A-7D129DB7C4CA}" presName="vert1" presStyleCnt="0"/>
      <dgm:spPr/>
    </dgm:pt>
  </dgm:ptLst>
  <dgm:cxnLst>
    <dgm:cxn modelId="{5B5257FB-93AD-4028-BDED-94BBE7BD6B74}" type="presOf" srcId="{D94ED235-1106-4B86-9E3A-7D129DB7C4CA}" destId="{AB3FC412-6142-4C3F-B5D2-913C3B3920E1}" srcOrd="0" destOrd="0" presId="urn:microsoft.com/office/officeart/2008/layout/LinedList"/>
    <dgm:cxn modelId="{AC730F72-77A8-4684-AFD7-72EC3E07D6F2}" type="presOf" srcId="{BD8D5C63-D43A-47AD-9612-73F419955A5B}" destId="{4600FEDF-EA4A-4FAD-98A9-07F15A119285}" srcOrd="0" destOrd="0" presId="urn:microsoft.com/office/officeart/2008/layout/LinedList"/>
    <dgm:cxn modelId="{975253AD-68C6-4A8A-9397-457CB97C720A}" srcId="{BD8D5C63-D43A-47AD-9612-73F419955A5B}" destId="{D94ED235-1106-4B86-9E3A-7D129DB7C4CA}" srcOrd="1" destOrd="0" parTransId="{5DC3373A-92E8-490C-98D8-BBF39C370B00}" sibTransId="{44D09BB7-1A9E-489E-995E-B390A167CA7F}"/>
    <dgm:cxn modelId="{F7C26E58-6633-4054-9DEC-F10736500A5A}" srcId="{BD8D5C63-D43A-47AD-9612-73F419955A5B}" destId="{DC50A8CD-7068-45D1-8588-00C030C41A1B}" srcOrd="0" destOrd="0" parTransId="{D33187FE-44AE-44D6-9485-780736E8AF78}" sibTransId="{DE250339-432F-4C0A-A26C-6BEC1E013AA4}"/>
    <dgm:cxn modelId="{7544B83D-2D25-4308-BF03-2F905CA868B2}" type="presOf" srcId="{DC50A8CD-7068-45D1-8588-00C030C41A1B}" destId="{8BC4C266-9AD3-4E5E-A376-D125FDE3F8C4}" srcOrd="0" destOrd="0" presId="urn:microsoft.com/office/officeart/2008/layout/LinedList"/>
    <dgm:cxn modelId="{AD088DE9-872A-430E-BEF9-FB420A2C4AC2}" type="presParOf" srcId="{4600FEDF-EA4A-4FAD-98A9-07F15A119285}" destId="{2BD919E3-897F-4C40-8F8A-7922024BE5D7}" srcOrd="0" destOrd="0" presId="urn:microsoft.com/office/officeart/2008/layout/LinedList"/>
    <dgm:cxn modelId="{0282A1B7-25B1-49F7-A2AC-279410A44A6C}" type="presParOf" srcId="{4600FEDF-EA4A-4FAD-98A9-07F15A119285}" destId="{CC09B0E9-0325-4A1B-B86D-6E93139C2F6A}" srcOrd="1" destOrd="0" presId="urn:microsoft.com/office/officeart/2008/layout/LinedList"/>
    <dgm:cxn modelId="{5F610AA0-F4B3-49C8-B56F-259D62EBFC7C}" type="presParOf" srcId="{CC09B0E9-0325-4A1B-B86D-6E93139C2F6A}" destId="{8BC4C266-9AD3-4E5E-A376-D125FDE3F8C4}" srcOrd="0" destOrd="0" presId="urn:microsoft.com/office/officeart/2008/layout/LinedList"/>
    <dgm:cxn modelId="{56240329-AD1D-4541-A2B8-CF8D3FFE44A8}" type="presParOf" srcId="{CC09B0E9-0325-4A1B-B86D-6E93139C2F6A}" destId="{0665D9AC-CBE5-46BD-A4F7-34DD9DB0B343}" srcOrd="1" destOrd="0" presId="urn:microsoft.com/office/officeart/2008/layout/LinedList"/>
    <dgm:cxn modelId="{F79CCFB2-19AA-4A81-8089-6916F9B5FF9C}" type="presParOf" srcId="{4600FEDF-EA4A-4FAD-98A9-07F15A119285}" destId="{6243B778-34F1-4707-91C6-FB7C38597E43}" srcOrd="2" destOrd="0" presId="urn:microsoft.com/office/officeart/2008/layout/LinedList"/>
    <dgm:cxn modelId="{B3DB597A-35F8-4E4F-B821-7D510B7F5839}" type="presParOf" srcId="{4600FEDF-EA4A-4FAD-98A9-07F15A119285}" destId="{56B0144A-649C-478B-94B7-5B40C518270F}" srcOrd="3" destOrd="0" presId="urn:microsoft.com/office/officeart/2008/layout/LinedList"/>
    <dgm:cxn modelId="{70F4DE92-A1B8-4524-8EF6-61E759D4B998}" type="presParOf" srcId="{56B0144A-649C-478B-94B7-5B40C518270F}" destId="{AB3FC412-6142-4C3F-B5D2-913C3B3920E1}" srcOrd="0" destOrd="0" presId="urn:microsoft.com/office/officeart/2008/layout/LinedList"/>
    <dgm:cxn modelId="{E8034357-201C-4428-8475-00E7F278FE5B}" type="presParOf" srcId="{56B0144A-649C-478B-94B7-5B40C518270F}" destId="{BD2A8806-CE1F-40B9-B2DE-ECF53A7962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8F34555-7FA1-4449-88D3-03870CBE9711}" type="doc">
      <dgm:prSet loTypeId="urn:microsoft.com/office/officeart/2008/layout/LinedList" loCatId="list" qsTypeId="urn:microsoft.com/office/officeart/2005/8/quickstyle/3d1" qsCatId="3D" csTypeId="urn:microsoft.com/office/officeart/2005/8/colors/accent1_3" csCatId="accent1" phldr="1"/>
      <dgm:spPr/>
      <dgm:t>
        <a:bodyPr/>
        <a:lstStyle/>
        <a:p>
          <a:endParaRPr lang="zh-CN" altLang="en-US"/>
        </a:p>
      </dgm:t>
    </dgm:pt>
    <dgm:pt modelId="{273CE1E1-DF59-497F-8CB4-9BFC49B2A882}">
      <dgm:prSet/>
      <dgm:spPr/>
      <dgm:t>
        <a:bodyPr/>
        <a:lstStyle/>
        <a:p>
          <a:pPr algn="ctr" rtl="0"/>
          <a:r>
            <a:rPr lang="en-US" b="1" dirty="0" smtClean="0">
              <a:solidFill>
                <a:srgbClr val="00B0F0"/>
              </a:solidFill>
              <a:effectLst/>
            </a:rPr>
            <a:t>Two types</a:t>
          </a:r>
          <a:endParaRPr lang="zh-CN" b="1" dirty="0">
            <a:solidFill>
              <a:srgbClr val="00B0F0"/>
            </a:solidFill>
            <a:effectLst/>
          </a:endParaRPr>
        </a:p>
      </dgm:t>
    </dgm:pt>
    <dgm:pt modelId="{B0B1E175-3C3B-47E9-9492-FD3DBA1E86DD}" type="parTrans" cxnId="{3338F0CF-BB4D-41B8-AE2F-EC1BF41C9CAD}">
      <dgm:prSet/>
      <dgm:spPr/>
      <dgm:t>
        <a:bodyPr/>
        <a:lstStyle/>
        <a:p>
          <a:endParaRPr lang="zh-CN" altLang="en-US"/>
        </a:p>
      </dgm:t>
    </dgm:pt>
    <dgm:pt modelId="{72C65FF6-0AE7-4B1E-AB09-069A5927FF28}" type="sibTrans" cxnId="{3338F0CF-BB4D-41B8-AE2F-EC1BF41C9CAD}">
      <dgm:prSet/>
      <dgm:spPr/>
      <dgm:t>
        <a:bodyPr/>
        <a:lstStyle/>
        <a:p>
          <a:endParaRPr lang="zh-CN" altLang="en-US"/>
        </a:p>
      </dgm:t>
    </dgm:pt>
    <dgm:pt modelId="{6DCBD0DE-F24E-4BAF-B12D-B14EED184484}">
      <dgm:prSet/>
      <dgm:spPr/>
      <dgm:t>
        <a:bodyPr/>
        <a:lstStyle/>
        <a:p>
          <a:pPr rtl="0"/>
          <a:r>
            <a:rPr lang="en-US" b="1" dirty="0" smtClean="0">
              <a:solidFill>
                <a:srgbClr val="00B0F0"/>
              </a:solidFill>
              <a:effectLst/>
            </a:rPr>
            <a:t>For filtering </a:t>
          </a:r>
          <a:endParaRPr lang="zh-CN" b="1" dirty="0">
            <a:solidFill>
              <a:srgbClr val="00B0F0"/>
            </a:solidFill>
            <a:effectLst/>
          </a:endParaRPr>
        </a:p>
      </dgm:t>
    </dgm:pt>
    <dgm:pt modelId="{6C50A5AE-CF54-418B-B5CF-89A1006668BE}" type="parTrans" cxnId="{169E2BB9-EF33-43E1-9E5A-93D8EC156A49}">
      <dgm:prSet/>
      <dgm:spPr/>
      <dgm:t>
        <a:bodyPr/>
        <a:lstStyle/>
        <a:p>
          <a:endParaRPr lang="zh-CN" altLang="en-US"/>
        </a:p>
      </dgm:t>
    </dgm:pt>
    <dgm:pt modelId="{A3F5DE03-B56E-4EF7-A54F-5F953527DEDA}" type="sibTrans" cxnId="{169E2BB9-EF33-43E1-9E5A-93D8EC156A49}">
      <dgm:prSet/>
      <dgm:spPr/>
      <dgm:t>
        <a:bodyPr/>
        <a:lstStyle/>
        <a:p>
          <a:endParaRPr lang="zh-CN" altLang="en-US"/>
        </a:p>
      </dgm:t>
    </dgm:pt>
    <dgm:pt modelId="{A4849941-DDF9-4D9C-93F7-FAF11051B504}">
      <dgm:prSet/>
      <dgm:spPr/>
      <dgm:t>
        <a:bodyPr/>
        <a:lstStyle/>
        <a:p>
          <a:pPr rtl="0"/>
          <a:r>
            <a:rPr lang="en-US" altLang="zh-CN" b="1" dirty="0" smtClean="0">
              <a:solidFill>
                <a:srgbClr val="00B0F0"/>
              </a:solidFill>
              <a:effectLst/>
            </a:rPr>
            <a:t>For truth generation</a:t>
          </a:r>
          <a:endParaRPr lang="zh-CN" b="1" dirty="0">
            <a:solidFill>
              <a:srgbClr val="00B0F0"/>
            </a:solidFill>
            <a:effectLst/>
          </a:endParaRPr>
        </a:p>
      </dgm:t>
    </dgm:pt>
    <dgm:pt modelId="{36D11570-76A5-45CC-8CE2-AFC8986410D6}" type="parTrans" cxnId="{AABA0E0E-BEDA-4C08-A1CE-8507FB244B6B}">
      <dgm:prSet/>
      <dgm:spPr/>
      <dgm:t>
        <a:bodyPr/>
        <a:lstStyle/>
        <a:p>
          <a:endParaRPr lang="zh-CN" altLang="en-US"/>
        </a:p>
      </dgm:t>
    </dgm:pt>
    <dgm:pt modelId="{242C8462-6DFD-4D20-9D26-06A9D72DF18F}" type="sibTrans" cxnId="{AABA0E0E-BEDA-4C08-A1CE-8507FB244B6B}">
      <dgm:prSet/>
      <dgm:spPr/>
      <dgm:t>
        <a:bodyPr/>
        <a:lstStyle/>
        <a:p>
          <a:endParaRPr lang="zh-CN" altLang="en-US"/>
        </a:p>
      </dgm:t>
    </dgm:pt>
    <dgm:pt modelId="{5D4E2E61-5FDC-4F2A-B2D8-6677C219BF1D}" type="pres">
      <dgm:prSet presAssocID="{38F34555-7FA1-4449-88D3-03870CBE9711}" presName="vert0" presStyleCnt="0">
        <dgm:presLayoutVars>
          <dgm:dir/>
          <dgm:animOne val="branch"/>
          <dgm:animLvl val="lvl"/>
        </dgm:presLayoutVars>
      </dgm:prSet>
      <dgm:spPr/>
      <dgm:t>
        <a:bodyPr/>
        <a:lstStyle/>
        <a:p>
          <a:endParaRPr lang="zh-CN" altLang="en-US"/>
        </a:p>
      </dgm:t>
    </dgm:pt>
    <dgm:pt modelId="{8D863862-6DA9-45DE-A400-155B21A4BEBD}" type="pres">
      <dgm:prSet presAssocID="{273CE1E1-DF59-497F-8CB4-9BFC49B2A882}" presName="thickLine" presStyleLbl="alignNode1" presStyleIdx="0" presStyleCnt="1"/>
      <dgm:spPr/>
    </dgm:pt>
    <dgm:pt modelId="{90C7F221-965B-471A-A292-37D5B8ABA224}" type="pres">
      <dgm:prSet presAssocID="{273CE1E1-DF59-497F-8CB4-9BFC49B2A882}" presName="horz1" presStyleCnt="0"/>
      <dgm:spPr/>
    </dgm:pt>
    <dgm:pt modelId="{8CABF075-2990-409F-BF65-BB9B45E0A477}" type="pres">
      <dgm:prSet presAssocID="{273CE1E1-DF59-497F-8CB4-9BFC49B2A882}" presName="tx1" presStyleLbl="revTx" presStyleIdx="0" presStyleCnt="3" custScaleX="194832"/>
      <dgm:spPr/>
      <dgm:t>
        <a:bodyPr/>
        <a:lstStyle/>
        <a:p>
          <a:endParaRPr lang="zh-CN" altLang="en-US"/>
        </a:p>
      </dgm:t>
    </dgm:pt>
    <dgm:pt modelId="{C13F262D-C761-42E1-8DE3-7BFB7370C501}" type="pres">
      <dgm:prSet presAssocID="{273CE1E1-DF59-497F-8CB4-9BFC49B2A882}" presName="vert1" presStyleCnt="0"/>
      <dgm:spPr/>
    </dgm:pt>
    <dgm:pt modelId="{54DEEFD9-F208-4BF4-A0C5-DEF807BB27A0}" type="pres">
      <dgm:prSet presAssocID="{6DCBD0DE-F24E-4BAF-B12D-B14EED184484}" presName="vertSpace2a" presStyleCnt="0"/>
      <dgm:spPr/>
    </dgm:pt>
    <dgm:pt modelId="{0DCDA7C1-AC6E-4384-92CE-3CA22A26A317}" type="pres">
      <dgm:prSet presAssocID="{6DCBD0DE-F24E-4BAF-B12D-B14EED184484}" presName="horz2" presStyleCnt="0"/>
      <dgm:spPr/>
    </dgm:pt>
    <dgm:pt modelId="{627C5887-23AE-4FD3-B9D5-90E78E142494}" type="pres">
      <dgm:prSet presAssocID="{6DCBD0DE-F24E-4BAF-B12D-B14EED184484}" presName="horzSpace2" presStyleCnt="0"/>
      <dgm:spPr/>
    </dgm:pt>
    <dgm:pt modelId="{9F053C11-F77E-425B-9EAC-53997031F56E}" type="pres">
      <dgm:prSet presAssocID="{6DCBD0DE-F24E-4BAF-B12D-B14EED184484}" presName="tx2" presStyleLbl="revTx" presStyleIdx="1" presStyleCnt="3"/>
      <dgm:spPr/>
      <dgm:t>
        <a:bodyPr/>
        <a:lstStyle/>
        <a:p>
          <a:endParaRPr lang="zh-CN" altLang="en-US"/>
        </a:p>
      </dgm:t>
    </dgm:pt>
    <dgm:pt modelId="{B1ABDCE4-5A62-43D7-BC4B-83F74F07EF75}" type="pres">
      <dgm:prSet presAssocID="{6DCBD0DE-F24E-4BAF-B12D-B14EED184484}" presName="vert2" presStyleCnt="0"/>
      <dgm:spPr/>
    </dgm:pt>
    <dgm:pt modelId="{946474ED-000E-4D6F-91B8-F240973EA7CE}" type="pres">
      <dgm:prSet presAssocID="{6DCBD0DE-F24E-4BAF-B12D-B14EED184484}" presName="thinLine2b" presStyleLbl="callout" presStyleIdx="0" presStyleCnt="2"/>
      <dgm:spPr/>
    </dgm:pt>
    <dgm:pt modelId="{0F75AAB0-351E-4E20-8FAF-5E83F97C286D}" type="pres">
      <dgm:prSet presAssocID="{6DCBD0DE-F24E-4BAF-B12D-B14EED184484}" presName="vertSpace2b" presStyleCnt="0"/>
      <dgm:spPr/>
    </dgm:pt>
    <dgm:pt modelId="{58D11FB3-3C02-46CB-9C9E-E050E0FCB72F}" type="pres">
      <dgm:prSet presAssocID="{A4849941-DDF9-4D9C-93F7-FAF11051B504}" presName="horz2" presStyleCnt="0"/>
      <dgm:spPr/>
    </dgm:pt>
    <dgm:pt modelId="{07E20993-6C00-4BEB-8D55-4B58C19852D5}" type="pres">
      <dgm:prSet presAssocID="{A4849941-DDF9-4D9C-93F7-FAF11051B504}" presName="horzSpace2" presStyleCnt="0"/>
      <dgm:spPr/>
    </dgm:pt>
    <dgm:pt modelId="{326F1EB4-E929-45B2-9618-95DD54478CD2}" type="pres">
      <dgm:prSet presAssocID="{A4849941-DDF9-4D9C-93F7-FAF11051B504}" presName="tx2" presStyleLbl="revTx" presStyleIdx="2" presStyleCnt="3"/>
      <dgm:spPr/>
      <dgm:t>
        <a:bodyPr/>
        <a:lstStyle/>
        <a:p>
          <a:endParaRPr lang="zh-CN" altLang="en-US"/>
        </a:p>
      </dgm:t>
    </dgm:pt>
    <dgm:pt modelId="{46C92A06-A6B4-48E7-85FA-3D30AA885A62}" type="pres">
      <dgm:prSet presAssocID="{A4849941-DDF9-4D9C-93F7-FAF11051B504}" presName="vert2" presStyleCnt="0"/>
      <dgm:spPr/>
    </dgm:pt>
    <dgm:pt modelId="{7BA3125A-0BDA-4AF8-8EE1-1687F781C198}" type="pres">
      <dgm:prSet presAssocID="{A4849941-DDF9-4D9C-93F7-FAF11051B504}" presName="thinLine2b" presStyleLbl="callout" presStyleIdx="1" presStyleCnt="2"/>
      <dgm:spPr/>
    </dgm:pt>
    <dgm:pt modelId="{ED1235E0-97E1-47D1-9FEC-94969C130F5A}" type="pres">
      <dgm:prSet presAssocID="{A4849941-DDF9-4D9C-93F7-FAF11051B504}" presName="vertSpace2b" presStyleCnt="0"/>
      <dgm:spPr/>
    </dgm:pt>
  </dgm:ptLst>
  <dgm:cxnLst>
    <dgm:cxn modelId="{E3B2D775-7185-42B7-9793-69E2248E93F0}" type="presOf" srcId="{273CE1E1-DF59-497F-8CB4-9BFC49B2A882}" destId="{8CABF075-2990-409F-BF65-BB9B45E0A477}" srcOrd="0" destOrd="0" presId="urn:microsoft.com/office/officeart/2008/layout/LinedList"/>
    <dgm:cxn modelId="{BDFEF95D-1A76-4E8C-ADC2-A366E10BE8B5}" type="presOf" srcId="{38F34555-7FA1-4449-88D3-03870CBE9711}" destId="{5D4E2E61-5FDC-4F2A-B2D8-6677C219BF1D}" srcOrd="0" destOrd="0" presId="urn:microsoft.com/office/officeart/2008/layout/LinedList"/>
    <dgm:cxn modelId="{AABA0E0E-BEDA-4C08-A1CE-8507FB244B6B}" srcId="{273CE1E1-DF59-497F-8CB4-9BFC49B2A882}" destId="{A4849941-DDF9-4D9C-93F7-FAF11051B504}" srcOrd="1" destOrd="0" parTransId="{36D11570-76A5-45CC-8CE2-AFC8986410D6}" sibTransId="{242C8462-6DFD-4D20-9D26-06A9D72DF18F}"/>
    <dgm:cxn modelId="{3338F0CF-BB4D-41B8-AE2F-EC1BF41C9CAD}" srcId="{38F34555-7FA1-4449-88D3-03870CBE9711}" destId="{273CE1E1-DF59-497F-8CB4-9BFC49B2A882}" srcOrd="0" destOrd="0" parTransId="{B0B1E175-3C3B-47E9-9492-FD3DBA1E86DD}" sibTransId="{72C65FF6-0AE7-4B1E-AB09-069A5927FF28}"/>
    <dgm:cxn modelId="{226274E4-AF28-4378-9237-88624D13C702}" type="presOf" srcId="{A4849941-DDF9-4D9C-93F7-FAF11051B504}" destId="{326F1EB4-E929-45B2-9618-95DD54478CD2}" srcOrd="0" destOrd="0" presId="urn:microsoft.com/office/officeart/2008/layout/LinedList"/>
    <dgm:cxn modelId="{169E2BB9-EF33-43E1-9E5A-93D8EC156A49}" srcId="{273CE1E1-DF59-497F-8CB4-9BFC49B2A882}" destId="{6DCBD0DE-F24E-4BAF-B12D-B14EED184484}" srcOrd="0" destOrd="0" parTransId="{6C50A5AE-CF54-418B-B5CF-89A1006668BE}" sibTransId="{A3F5DE03-B56E-4EF7-A54F-5F953527DEDA}"/>
    <dgm:cxn modelId="{1D502923-DB90-4EBA-AA91-43AF16493F66}" type="presOf" srcId="{6DCBD0DE-F24E-4BAF-B12D-B14EED184484}" destId="{9F053C11-F77E-425B-9EAC-53997031F56E}" srcOrd="0" destOrd="0" presId="urn:microsoft.com/office/officeart/2008/layout/LinedList"/>
    <dgm:cxn modelId="{23460B71-1201-4017-917D-631DB27E20A9}" type="presParOf" srcId="{5D4E2E61-5FDC-4F2A-B2D8-6677C219BF1D}" destId="{8D863862-6DA9-45DE-A400-155B21A4BEBD}" srcOrd="0" destOrd="0" presId="urn:microsoft.com/office/officeart/2008/layout/LinedList"/>
    <dgm:cxn modelId="{99CA97C0-066F-40FA-A48F-C958A272B955}" type="presParOf" srcId="{5D4E2E61-5FDC-4F2A-B2D8-6677C219BF1D}" destId="{90C7F221-965B-471A-A292-37D5B8ABA224}" srcOrd="1" destOrd="0" presId="urn:microsoft.com/office/officeart/2008/layout/LinedList"/>
    <dgm:cxn modelId="{367504D8-0237-4CCB-9F25-C2F8190DDA98}" type="presParOf" srcId="{90C7F221-965B-471A-A292-37D5B8ABA224}" destId="{8CABF075-2990-409F-BF65-BB9B45E0A477}" srcOrd="0" destOrd="0" presId="urn:microsoft.com/office/officeart/2008/layout/LinedList"/>
    <dgm:cxn modelId="{7C5BDCEE-731E-4DCE-A30F-81AE7709E8C5}" type="presParOf" srcId="{90C7F221-965B-471A-A292-37D5B8ABA224}" destId="{C13F262D-C761-42E1-8DE3-7BFB7370C501}" srcOrd="1" destOrd="0" presId="urn:microsoft.com/office/officeart/2008/layout/LinedList"/>
    <dgm:cxn modelId="{8D3F14BB-9D49-4235-9536-092532AE82F4}" type="presParOf" srcId="{C13F262D-C761-42E1-8DE3-7BFB7370C501}" destId="{54DEEFD9-F208-4BF4-A0C5-DEF807BB27A0}" srcOrd="0" destOrd="0" presId="urn:microsoft.com/office/officeart/2008/layout/LinedList"/>
    <dgm:cxn modelId="{D16A1156-5D28-452E-9B54-5DE048BC9474}" type="presParOf" srcId="{C13F262D-C761-42E1-8DE3-7BFB7370C501}" destId="{0DCDA7C1-AC6E-4384-92CE-3CA22A26A317}" srcOrd="1" destOrd="0" presId="urn:microsoft.com/office/officeart/2008/layout/LinedList"/>
    <dgm:cxn modelId="{29012A72-B7B0-425D-A7EC-217D1C6AFF60}" type="presParOf" srcId="{0DCDA7C1-AC6E-4384-92CE-3CA22A26A317}" destId="{627C5887-23AE-4FD3-B9D5-90E78E142494}" srcOrd="0" destOrd="0" presId="urn:microsoft.com/office/officeart/2008/layout/LinedList"/>
    <dgm:cxn modelId="{95D073C6-772B-423F-BA71-9E2C17B2598B}" type="presParOf" srcId="{0DCDA7C1-AC6E-4384-92CE-3CA22A26A317}" destId="{9F053C11-F77E-425B-9EAC-53997031F56E}" srcOrd="1" destOrd="0" presId="urn:microsoft.com/office/officeart/2008/layout/LinedList"/>
    <dgm:cxn modelId="{2AC0B344-C1BB-4DF1-A4EA-2926062DC252}" type="presParOf" srcId="{0DCDA7C1-AC6E-4384-92CE-3CA22A26A317}" destId="{B1ABDCE4-5A62-43D7-BC4B-83F74F07EF75}" srcOrd="2" destOrd="0" presId="urn:microsoft.com/office/officeart/2008/layout/LinedList"/>
    <dgm:cxn modelId="{0A269CF3-E114-43BB-8518-ADCEB165E1E4}" type="presParOf" srcId="{C13F262D-C761-42E1-8DE3-7BFB7370C501}" destId="{946474ED-000E-4D6F-91B8-F240973EA7CE}" srcOrd="2" destOrd="0" presId="urn:microsoft.com/office/officeart/2008/layout/LinedList"/>
    <dgm:cxn modelId="{9224BC6C-3AEF-4100-BBB2-6F07534B8616}" type="presParOf" srcId="{C13F262D-C761-42E1-8DE3-7BFB7370C501}" destId="{0F75AAB0-351E-4E20-8FAF-5E83F97C286D}" srcOrd="3" destOrd="0" presId="urn:microsoft.com/office/officeart/2008/layout/LinedList"/>
    <dgm:cxn modelId="{021238A8-C8E3-4EF9-BADD-BA51C8E43725}" type="presParOf" srcId="{C13F262D-C761-42E1-8DE3-7BFB7370C501}" destId="{58D11FB3-3C02-46CB-9C9E-E050E0FCB72F}" srcOrd="4" destOrd="0" presId="urn:microsoft.com/office/officeart/2008/layout/LinedList"/>
    <dgm:cxn modelId="{BA4D7084-FDF9-4C4A-A648-FE87D9FCCEBC}" type="presParOf" srcId="{58D11FB3-3C02-46CB-9C9E-E050E0FCB72F}" destId="{07E20993-6C00-4BEB-8D55-4B58C19852D5}" srcOrd="0" destOrd="0" presId="urn:microsoft.com/office/officeart/2008/layout/LinedList"/>
    <dgm:cxn modelId="{5C8E9A54-3536-4824-A86E-B4C3DFCDDB12}" type="presParOf" srcId="{58D11FB3-3C02-46CB-9C9E-E050E0FCB72F}" destId="{326F1EB4-E929-45B2-9618-95DD54478CD2}" srcOrd="1" destOrd="0" presId="urn:microsoft.com/office/officeart/2008/layout/LinedList"/>
    <dgm:cxn modelId="{2880E420-8451-4216-9011-32944E42E660}" type="presParOf" srcId="{58D11FB3-3C02-46CB-9C9E-E050E0FCB72F}" destId="{46C92A06-A6B4-48E7-85FA-3D30AA885A62}" srcOrd="2" destOrd="0" presId="urn:microsoft.com/office/officeart/2008/layout/LinedList"/>
    <dgm:cxn modelId="{EAF4609C-D71C-4F6F-9FE3-2675B206388E}" type="presParOf" srcId="{C13F262D-C761-42E1-8DE3-7BFB7370C501}" destId="{7BA3125A-0BDA-4AF8-8EE1-1687F781C198}" srcOrd="5" destOrd="0" presId="urn:microsoft.com/office/officeart/2008/layout/LinedList"/>
    <dgm:cxn modelId="{A0B18733-1D55-4BF7-BBD6-A2230648A835}" type="presParOf" srcId="{C13F262D-C761-42E1-8DE3-7BFB7370C501}" destId="{ED1235E0-97E1-47D1-9FEC-94969C130F5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244248C-A744-42A8-8AE5-665BECAB54A0}" type="doc">
      <dgm:prSet loTypeId="urn:microsoft.com/office/officeart/2008/layout/LinedList" loCatId="list" qsTypeId="urn:microsoft.com/office/officeart/2005/8/quickstyle/simple5" qsCatId="simple" csTypeId="urn:microsoft.com/office/officeart/2005/8/colors/accent2_4" csCatId="accent2" phldr="1"/>
      <dgm:spPr/>
      <dgm:t>
        <a:bodyPr/>
        <a:lstStyle/>
        <a:p>
          <a:endParaRPr lang="zh-CN" altLang="en-US"/>
        </a:p>
      </dgm:t>
    </dgm:pt>
    <dgm:pt modelId="{98CA4D4C-2A39-419F-A3F5-6BE27B6713B0}">
      <dgm:prSet/>
      <dgm:spPr/>
      <dgm:t>
        <a:bodyPr/>
        <a:lstStyle/>
        <a:p>
          <a:pPr rtl="0"/>
          <a:r>
            <a:rPr lang="en-US" b="1" dirty="0" smtClean="0">
              <a:solidFill>
                <a:srgbClr val="00B050"/>
              </a:solidFill>
              <a:effectLst>
                <a:outerShdw blurRad="38100" dist="38100" dir="2700000" algn="tl">
                  <a:srgbClr val="000000">
                    <a:alpha val="43137"/>
                  </a:srgbClr>
                </a:outerShdw>
              </a:effectLst>
            </a:rPr>
            <a:t>We shall make a point of </a:t>
          </a:r>
          <a:r>
            <a:rPr lang="en-US" b="1" i="1" dirty="0" smtClean="0">
              <a:solidFill>
                <a:srgbClr val="00B050"/>
              </a:solidFill>
              <a:effectLst>
                <a:outerShdw blurRad="38100" dist="38100" dir="2700000" algn="tl">
                  <a:srgbClr val="000000">
                    <a:alpha val="43137"/>
                  </a:srgbClr>
                </a:outerShdw>
              </a:effectLst>
            </a:rPr>
            <a:t>not </a:t>
          </a:r>
          <a:r>
            <a:rPr lang="en-US" b="1" dirty="0" smtClean="0">
              <a:solidFill>
                <a:srgbClr val="00B050"/>
              </a:solidFill>
              <a:effectLst>
                <a:outerShdw blurRad="38100" dist="38100" dir="2700000" algn="tl">
                  <a:srgbClr val="000000">
                    <a:alpha val="43137"/>
                  </a:srgbClr>
                </a:outerShdw>
              </a:effectLst>
            </a:rPr>
            <a:t>showing the true value as in any real situation this will not be available to us to study filter performance. </a:t>
          </a:r>
          <a:endParaRPr lang="zh-CN" b="1" dirty="0">
            <a:solidFill>
              <a:srgbClr val="00B050"/>
            </a:solidFill>
            <a:effectLst>
              <a:outerShdw blurRad="38100" dist="38100" dir="2700000" algn="tl">
                <a:srgbClr val="000000">
                  <a:alpha val="43137"/>
                </a:srgbClr>
              </a:outerShdw>
            </a:effectLst>
          </a:endParaRPr>
        </a:p>
      </dgm:t>
    </dgm:pt>
    <dgm:pt modelId="{DAE0F1DC-ECBA-43BB-A49C-F1ABD6B596AB}" type="parTrans" cxnId="{75D6270F-7D20-4862-998E-42F8C67C664F}">
      <dgm:prSet/>
      <dgm:spPr/>
      <dgm:t>
        <a:bodyPr/>
        <a:lstStyle/>
        <a:p>
          <a:endParaRPr lang="zh-CN" altLang="en-US"/>
        </a:p>
      </dgm:t>
    </dgm:pt>
    <dgm:pt modelId="{2D3382D9-76BC-4AB5-A623-C459C2BD95B6}" type="sibTrans" cxnId="{75D6270F-7D20-4862-998E-42F8C67C664F}">
      <dgm:prSet/>
      <dgm:spPr/>
      <dgm:t>
        <a:bodyPr/>
        <a:lstStyle/>
        <a:p>
          <a:endParaRPr lang="zh-CN" altLang="en-US"/>
        </a:p>
      </dgm:t>
    </dgm:pt>
    <dgm:pt modelId="{58664299-4291-45B0-8C86-5A70161E9077}">
      <dgm:prSet/>
      <dgm:spPr/>
      <dgm:t>
        <a:bodyPr/>
        <a:lstStyle/>
        <a:p>
          <a:pPr rtl="0"/>
          <a:r>
            <a:rPr lang="en-US" b="1" dirty="0" smtClean="0">
              <a:solidFill>
                <a:srgbClr val="0066FF"/>
              </a:solidFill>
              <a:effectLst>
                <a:outerShdw blurRad="38100" dist="38100" dir="2700000" algn="tl">
                  <a:srgbClr val="000000">
                    <a:alpha val="43137"/>
                  </a:srgbClr>
                </a:outerShdw>
              </a:effectLst>
            </a:rPr>
            <a:t>It is difficult to see from this graph how the filter works because the changes in position due to velocity and acceleration changes dominate the effects of estimation uncertainty.</a:t>
          </a:r>
          <a:endParaRPr lang="zh-CN" b="1" dirty="0">
            <a:solidFill>
              <a:srgbClr val="0066FF"/>
            </a:solidFill>
            <a:effectLst>
              <a:outerShdw blurRad="38100" dist="38100" dir="2700000" algn="tl">
                <a:srgbClr val="000000">
                  <a:alpha val="43137"/>
                </a:srgbClr>
              </a:outerShdw>
            </a:effectLst>
          </a:endParaRPr>
        </a:p>
      </dgm:t>
    </dgm:pt>
    <dgm:pt modelId="{A04A32C9-74C8-4B87-A612-FDE2B33DEE23}" type="parTrans" cxnId="{B354E3BE-9D20-46CA-8540-83F7A32CE262}">
      <dgm:prSet/>
      <dgm:spPr/>
      <dgm:t>
        <a:bodyPr/>
        <a:lstStyle/>
        <a:p>
          <a:endParaRPr lang="zh-CN" altLang="en-US"/>
        </a:p>
      </dgm:t>
    </dgm:pt>
    <dgm:pt modelId="{B0989E9C-BEC0-4D8C-B2EA-8BD56EC6D91D}" type="sibTrans" cxnId="{B354E3BE-9D20-46CA-8540-83F7A32CE262}">
      <dgm:prSet/>
      <dgm:spPr/>
      <dgm:t>
        <a:bodyPr/>
        <a:lstStyle/>
        <a:p>
          <a:endParaRPr lang="zh-CN" altLang="en-US"/>
        </a:p>
      </dgm:t>
    </dgm:pt>
    <dgm:pt modelId="{85513F5B-30EC-4FFD-94F6-72ED7F2525BB}" type="pres">
      <dgm:prSet presAssocID="{5244248C-A744-42A8-8AE5-665BECAB54A0}" presName="vert0" presStyleCnt="0">
        <dgm:presLayoutVars>
          <dgm:dir/>
          <dgm:animOne val="branch"/>
          <dgm:animLvl val="lvl"/>
        </dgm:presLayoutVars>
      </dgm:prSet>
      <dgm:spPr/>
      <dgm:t>
        <a:bodyPr/>
        <a:lstStyle/>
        <a:p>
          <a:endParaRPr lang="zh-CN" altLang="en-US"/>
        </a:p>
      </dgm:t>
    </dgm:pt>
    <dgm:pt modelId="{F391C7E1-8882-4140-AA9B-B6AA601CE43D}" type="pres">
      <dgm:prSet presAssocID="{98CA4D4C-2A39-419F-A3F5-6BE27B6713B0}" presName="thickLine" presStyleLbl="alignNode1" presStyleIdx="0" presStyleCnt="2"/>
      <dgm:spPr/>
    </dgm:pt>
    <dgm:pt modelId="{C5888335-A7F7-464A-8DE0-4C5D7543AE94}" type="pres">
      <dgm:prSet presAssocID="{98CA4D4C-2A39-419F-A3F5-6BE27B6713B0}" presName="horz1" presStyleCnt="0"/>
      <dgm:spPr/>
    </dgm:pt>
    <dgm:pt modelId="{9E103E6B-9E0C-4FB0-9FA8-7FD48014C476}" type="pres">
      <dgm:prSet presAssocID="{98CA4D4C-2A39-419F-A3F5-6BE27B6713B0}" presName="tx1" presStyleLbl="revTx" presStyleIdx="0" presStyleCnt="2"/>
      <dgm:spPr/>
      <dgm:t>
        <a:bodyPr/>
        <a:lstStyle/>
        <a:p>
          <a:endParaRPr lang="zh-CN" altLang="en-US"/>
        </a:p>
      </dgm:t>
    </dgm:pt>
    <dgm:pt modelId="{33932CE5-EB4A-4B0B-8AEC-E1A7E7580E7D}" type="pres">
      <dgm:prSet presAssocID="{98CA4D4C-2A39-419F-A3F5-6BE27B6713B0}" presName="vert1" presStyleCnt="0"/>
      <dgm:spPr/>
    </dgm:pt>
    <dgm:pt modelId="{9890FA70-019B-4279-9627-364AB4B876EA}" type="pres">
      <dgm:prSet presAssocID="{58664299-4291-45B0-8C86-5A70161E9077}" presName="thickLine" presStyleLbl="alignNode1" presStyleIdx="1" presStyleCnt="2"/>
      <dgm:spPr/>
    </dgm:pt>
    <dgm:pt modelId="{D9333239-A830-46E7-8110-5CD032FB6624}" type="pres">
      <dgm:prSet presAssocID="{58664299-4291-45B0-8C86-5A70161E9077}" presName="horz1" presStyleCnt="0"/>
      <dgm:spPr/>
    </dgm:pt>
    <dgm:pt modelId="{6C4B4F20-1C9C-4FF0-9CBE-CE4561175F33}" type="pres">
      <dgm:prSet presAssocID="{58664299-4291-45B0-8C86-5A70161E9077}" presName="tx1" presStyleLbl="revTx" presStyleIdx="1" presStyleCnt="2"/>
      <dgm:spPr/>
      <dgm:t>
        <a:bodyPr/>
        <a:lstStyle/>
        <a:p>
          <a:endParaRPr lang="zh-CN" altLang="en-US"/>
        </a:p>
      </dgm:t>
    </dgm:pt>
    <dgm:pt modelId="{F18F697E-4407-48B6-AB88-3084E0521493}" type="pres">
      <dgm:prSet presAssocID="{58664299-4291-45B0-8C86-5A70161E9077}" presName="vert1" presStyleCnt="0"/>
      <dgm:spPr/>
    </dgm:pt>
  </dgm:ptLst>
  <dgm:cxnLst>
    <dgm:cxn modelId="{B469CA26-9B83-4B8D-9304-AE489F1D6CA0}" type="presOf" srcId="{5244248C-A744-42A8-8AE5-665BECAB54A0}" destId="{85513F5B-30EC-4FFD-94F6-72ED7F2525BB}" srcOrd="0" destOrd="0" presId="urn:microsoft.com/office/officeart/2008/layout/LinedList"/>
    <dgm:cxn modelId="{B354E3BE-9D20-46CA-8540-83F7A32CE262}" srcId="{5244248C-A744-42A8-8AE5-665BECAB54A0}" destId="{58664299-4291-45B0-8C86-5A70161E9077}" srcOrd="1" destOrd="0" parTransId="{A04A32C9-74C8-4B87-A612-FDE2B33DEE23}" sibTransId="{B0989E9C-BEC0-4D8C-B2EA-8BD56EC6D91D}"/>
    <dgm:cxn modelId="{3DAD05B0-F0D1-4770-BD76-7214EA29711C}" type="presOf" srcId="{58664299-4291-45B0-8C86-5A70161E9077}" destId="{6C4B4F20-1C9C-4FF0-9CBE-CE4561175F33}" srcOrd="0" destOrd="0" presId="urn:microsoft.com/office/officeart/2008/layout/LinedList"/>
    <dgm:cxn modelId="{441E15F7-7BF4-410D-9A80-C710959A2DCE}" type="presOf" srcId="{98CA4D4C-2A39-419F-A3F5-6BE27B6713B0}" destId="{9E103E6B-9E0C-4FB0-9FA8-7FD48014C476}" srcOrd="0" destOrd="0" presId="urn:microsoft.com/office/officeart/2008/layout/LinedList"/>
    <dgm:cxn modelId="{75D6270F-7D20-4862-998E-42F8C67C664F}" srcId="{5244248C-A744-42A8-8AE5-665BECAB54A0}" destId="{98CA4D4C-2A39-419F-A3F5-6BE27B6713B0}" srcOrd="0" destOrd="0" parTransId="{DAE0F1DC-ECBA-43BB-A49C-F1ABD6B596AB}" sibTransId="{2D3382D9-76BC-4AB5-A623-C459C2BD95B6}"/>
    <dgm:cxn modelId="{C2AB0A58-FEB8-476E-BE68-4E67323E961F}" type="presParOf" srcId="{85513F5B-30EC-4FFD-94F6-72ED7F2525BB}" destId="{F391C7E1-8882-4140-AA9B-B6AA601CE43D}" srcOrd="0" destOrd="0" presId="urn:microsoft.com/office/officeart/2008/layout/LinedList"/>
    <dgm:cxn modelId="{8E4888B9-60DE-4FD8-97AC-FBF0E6113C6A}" type="presParOf" srcId="{85513F5B-30EC-4FFD-94F6-72ED7F2525BB}" destId="{C5888335-A7F7-464A-8DE0-4C5D7543AE94}" srcOrd="1" destOrd="0" presId="urn:microsoft.com/office/officeart/2008/layout/LinedList"/>
    <dgm:cxn modelId="{6A679E40-362D-4615-BDA6-7D1531D888A7}" type="presParOf" srcId="{C5888335-A7F7-464A-8DE0-4C5D7543AE94}" destId="{9E103E6B-9E0C-4FB0-9FA8-7FD48014C476}" srcOrd="0" destOrd="0" presId="urn:microsoft.com/office/officeart/2008/layout/LinedList"/>
    <dgm:cxn modelId="{A76685B3-2A03-4902-998C-F54AEBA5A0F3}" type="presParOf" srcId="{C5888335-A7F7-464A-8DE0-4C5D7543AE94}" destId="{33932CE5-EB4A-4B0B-8AEC-E1A7E7580E7D}" srcOrd="1" destOrd="0" presId="urn:microsoft.com/office/officeart/2008/layout/LinedList"/>
    <dgm:cxn modelId="{75315D45-553B-47B9-8490-248F7D1D59E6}" type="presParOf" srcId="{85513F5B-30EC-4FFD-94F6-72ED7F2525BB}" destId="{9890FA70-019B-4279-9627-364AB4B876EA}" srcOrd="2" destOrd="0" presId="urn:microsoft.com/office/officeart/2008/layout/LinedList"/>
    <dgm:cxn modelId="{2CDBE609-97EB-48E7-BA10-7D774A86ACE7}" type="presParOf" srcId="{85513F5B-30EC-4FFD-94F6-72ED7F2525BB}" destId="{D9333239-A830-46E7-8110-5CD032FB6624}" srcOrd="3" destOrd="0" presId="urn:microsoft.com/office/officeart/2008/layout/LinedList"/>
    <dgm:cxn modelId="{A9EF7E2B-6D0C-4DD5-BD6E-8517CD78E48A}" type="presParOf" srcId="{D9333239-A830-46E7-8110-5CD032FB6624}" destId="{6C4B4F20-1C9C-4FF0-9CBE-CE4561175F33}" srcOrd="0" destOrd="0" presId="urn:microsoft.com/office/officeart/2008/layout/LinedList"/>
    <dgm:cxn modelId="{3E407B89-DE91-4D40-AE8A-974E5FED9141}" type="presParOf" srcId="{D9333239-A830-46E7-8110-5CD032FB6624}" destId="{F18F697E-4407-48B6-AB88-3084E05214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0D20CD3-2861-487D-AE7B-829B9BD94950}"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4CB2F501-BD96-4E5F-BB88-95438239F362}">
      <dgm:prSet/>
      <dgm:spPr/>
      <dgm:t>
        <a:bodyPr/>
        <a:lstStyle/>
        <a:p>
          <a:pPr rtl="0"/>
          <a:r>
            <a:rPr lang="en-US" b="1" dirty="0" smtClean="0"/>
            <a:t>The successful implementation tends to be very problem-specific, relying heavily on engineering judgment to adjust and tune process, sensor and noise models. </a:t>
          </a:r>
          <a:endParaRPr lang="zh-CN" b="1" dirty="0"/>
        </a:p>
      </dgm:t>
    </dgm:pt>
    <dgm:pt modelId="{F4FEE76F-CE3A-44BB-8721-CA707ADC4E6F}" type="parTrans" cxnId="{50C9EB70-96B6-418B-9370-BE6B5CA97907}">
      <dgm:prSet/>
      <dgm:spPr/>
      <dgm:t>
        <a:bodyPr/>
        <a:lstStyle/>
        <a:p>
          <a:endParaRPr lang="zh-CN" altLang="en-US"/>
        </a:p>
      </dgm:t>
    </dgm:pt>
    <dgm:pt modelId="{EBFAE359-2554-4C22-B74C-475F19FC05BD}" type="sibTrans" cxnId="{50C9EB70-96B6-418B-9370-BE6B5CA97907}">
      <dgm:prSet/>
      <dgm:spPr/>
      <dgm:t>
        <a:bodyPr/>
        <a:lstStyle/>
        <a:p>
          <a:endParaRPr lang="zh-CN" altLang="en-US"/>
        </a:p>
      </dgm:t>
    </dgm:pt>
    <dgm:pt modelId="{6BBD5117-E35C-423F-ADC5-A578E052C1BE}">
      <dgm:prSet/>
      <dgm:spPr/>
      <dgm:t>
        <a:bodyPr/>
        <a:lstStyle/>
        <a:p>
          <a:pPr rtl="0"/>
          <a:r>
            <a:rPr lang="en-US" b="1" dirty="0" smtClean="0"/>
            <a:t>As a rule of thumb, it takes an order of magnitude more time and effort to tune and adjust a filter to work well, over the time it takes to implement the basic algorithm.</a:t>
          </a:r>
          <a:endParaRPr lang="zh-CN" b="1" dirty="0"/>
        </a:p>
      </dgm:t>
    </dgm:pt>
    <dgm:pt modelId="{8E43E366-C08F-4966-9B7B-746505CA5BCC}" type="parTrans" cxnId="{F111390F-590E-4B58-BA69-E6305D2E1F20}">
      <dgm:prSet/>
      <dgm:spPr/>
      <dgm:t>
        <a:bodyPr/>
        <a:lstStyle/>
        <a:p>
          <a:endParaRPr lang="zh-CN" altLang="en-US"/>
        </a:p>
      </dgm:t>
    </dgm:pt>
    <dgm:pt modelId="{A1972A0A-330A-48B6-96A5-6DD69C1A03BA}" type="sibTrans" cxnId="{F111390F-590E-4B58-BA69-E6305D2E1F20}">
      <dgm:prSet/>
      <dgm:spPr/>
      <dgm:t>
        <a:bodyPr/>
        <a:lstStyle/>
        <a:p>
          <a:endParaRPr lang="zh-CN" altLang="en-US"/>
        </a:p>
      </dgm:t>
    </dgm:pt>
    <dgm:pt modelId="{D4DC0201-E61D-4777-BF75-8A10E3E1B800}" type="pres">
      <dgm:prSet presAssocID="{C0D20CD3-2861-487D-AE7B-829B9BD94950}" presName="vert0" presStyleCnt="0">
        <dgm:presLayoutVars>
          <dgm:dir/>
          <dgm:animOne val="branch"/>
          <dgm:animLvl val="lvl"/>
        </dgm:presLayoutVars>
      </dgm:prSet>
      <dgm:spPr/>
      <dgm:t>
        <a:bodyPr/>
        <a:lstStyle/>
        <a:p>
          <a:endParaRPr lang="zh-CN" altLang="en-US"/>
        </a:p>
      </dgm:t>
    </dgm:pt>
    <dgm:pt modelId="{DA2BDA8E-2941-40A4-870A-4483D31D1863}" type="pres">
      <dgm:prSet presAssocID="{4CB2F501-BD96-4E5F-BB88-95438239F362}" presName="thickLine" presStyleLbl="alignNode1" presStyleIdx="0" presStyleCnt="2"/>
      <dgm:spPr/>
    </dgm:pt>
    <dgm:pt modelId="{DF0BE7F7-6818-4238-8B19-8E0CCB7231E5}" type="pres">
      <dgm:prSet presAssocID="{4CB2F501-BD96-4E5F-BB88-95438239F362}" presName="horz1" presStyleCnt="0"/>
      <dgm:spPr/>
    </dgm:pt>
    <dgm:pt modelId="{19F87C76-743D-4F16-AA1A-7F979B7E309C}" type="pres">
      <dgm:prSet presAssocID="{4CB2F501-BD96-4E5F-BB88-95438239F362}" presName="tx1" presStyleLbl="revTx" presStyleIdx="0" presStyleCnt="2"/>
      <dgm:spPr/>
      <dgm:t>
        <a:bodyPr/>
        <a:lstStyle/>
        <a:p>
          <a:endParaRPr lang="zh-CN" altLang="en-US"/>
        </a:p>
      </dgm:t>
    </dgm:pt>
    <dgm:pt modelId="{B83323FD-1F45-4535-818E-CA57E5132BE3}" type="pres">
      <dgm:prSet presAssocID="{4CB2F501-BD96-4E5F-BB88-95438239F362}" presName="vert1" presStyleCnt="0"/>
      <dgm:spPr/>
    </dgm:pt>
    <dgm:pt modelId="{1A807108-171B-4276-BC1D-5F149A5A49A3}" type="pres">
      <dgm:prSet presAssocID="{6BBD5117-E35C-423F-ADC5-A578E052C1BE}" presName="thickLine" presStyleLbl="alignNode1" presStyleIdx="1" presStyleCnt="2"/>
      <dgm:spPr/>
    </dgm:pt>
    <dgm:pt modelId="{08D6C885-9D80-4851-9ECD-745E6FA6B7BD}" type="pres">
      <dgm:prSet presAssocID="{6BBD5117-E35C-423F-ADC5-A578E052C1BE}" presName="horz1" presStyleCnt="0"/>
      <dgm:spPr/>
    </dgm:pt>
    <dgm:pt modelId="{66D750E3-E222-4C8C-8EDB-FA81558E96DB}" type="pres">
      <dgm:prSet presAssocID="{6BBD5117-E35C-423F-ADC5-A578E052C1BE}" presName="tx1" presStyleLbl="revTx" presStyleIdx="1" presStyleCnt="2"/>
      <dgm:spPr/>
      <dgm:t>
        <a:bodyPr/>
        <a:lstStyle/>
        <a:p>
          <a:endParaRPr lang="zh-CN" altLang="en-US"/>
        </a:p>
      </dgm:t>
    </dgm:pt>
    <dgm:pt modelId="{E05CF240-50D1-4F19-BF62-85023AFF3D7D}" type="pres">
      <dgm:prSet presAssocID="{6BBD5117-E35C-423F-ADC5-A578E052C1BE}" presName="vert1" presStyleCnt="0"/>
      <dgm:spPr/>
    </dgm:pt>
  </dgm:ptLst>
  <dgm:cxnLst>
    <dgm:cxn modelId="{F111390F-590E-4B58-BA69-E6305D2E1F20}" srcId="{C0D20CD3-2861-487D-AE7B-829B9BD94950}" destId="{6BBD5117-E35C-423F-ADC5-A578E052C1BE}" srcOrd="1" destOrd="0" parTransId="{8E43E366-C08F-4966-9B7B-746505CA5BCC}" sibTransId="{A1972A0A-330A-48B6-96A5-6DD69C1A03BA}"/>
    <dgm:cxn modelId="{46ABD9BA-26DF-47E5-922C-0BD2C1CE5B2F}" type="presOf" srcId="{6BBD5117-E35C-423F-ADC5-A578E052C1BE}" destId="{66D750E3-E222-4C8C-8EDB-FA81558E96DB}" srcOrd="0" destOrd="0" presId="urn:microsoft.com/office/officeart/2008/layout/LinedList"/>
    <dgm:cxn modelId="{2CB9F2C0-3EBF-4B62-A5B6-7A7C868666FE}" type="presOf" srcId="{C0D20CD3-2861-487D-AE7B-829B9BD94950}" destId="{D4DC0201-E61D-4777-BF75-8A10E3E1B800}" srcOrd="0" destOrd="0" presId="urn:microsoft.com/office/officeart/2008/layout/LinedList"/>
    <dgm:cxn modelId="{50C9EB70-96B6-418B-9370-BE6B5CA97907}" srcId="{C0D20CD3-2861-487D-AE7B-829B9BD94950}" destId="{4CB2F501-BD96-4E5F-BB88-95438239F362}" srcOrd="0" destOrd="0" parTransId="{F4FEE76F-CE3A-44BB-8721-CA707ADC4E6F}" sibTransId="{EBFAE359-2554-4C22-B74C-475F19FC05BD}"/>
    <dgm:cxn modelId="{08624C56-12EE-405B-B557-8E46CA0F51DC}" type="presOf" srcId="{4CB2F501-BD96-4E5F-BB88-95438239F362}" destId="{19F87C76-743D-4F16-AA1A-7F979B7E309C}" srcOrd="0" destOrd="0" presId="urn:microsoft.com/office/officeart/2008/layout/LinedList"/>
    <dgm:cxn modelId="{74C7D7AC-8D6D-43BB-80F1-D398A65577A9}" type="presParOf" srcId="{D4DC0201-E61D-4777-BF75-8A10E3E1B800}" destId="{DA2BDA8E-2941-40A4-870A-4483D31D1863}" srcOrd="0" destOrd="0" presId="urn:microsoft.com/office/officeart/2008/layout/LinedList"/>
    <dgm:cxn modelId="{9E0D8A7D-A828-4C7D-AE33-5849DC0CB1C0}" type="presParOf" srcId="{D4DC0201-E61D-4777-BF75-8A10E3E1B800}" destId="{DF0BE7F7-6818-4238-8B19-8E0CCB7231E5}" srcOrd="1" destOrd="0" presId="urn:microsoft.com/office/officeart/2008/layout/LinedList"/>
    <dgm:cxn modelId="{BAF10B29-2EEA-4EBB-AC24-9A493E895DD9}" type="presParOf" srcId="{DF0BE7F7-6818-4238-8B19-8E0CCB7231E5}" destId="{19F87C76-743D-4F16-AA1A-7F979B7E309C}" srcOrd="0" destOrd="0" presId="urn:microsoft.com/office/officeart/2008/layout/LinedList"/>
    <dgm:cxn modelId="{6CC369BA-31B2-42FF-90AF-4371F8945DAD}" type="presParOf" srcId="{DF0BE7F7-6818-4238-8B19-8E0CCB7231E5}" destId="{B83323FD-1F45-4535-818E-CA57E5132BE3}" srcOrd="1" destOrd="0" presId="urn:microsoft.com/office/officeart/2008/layout/LinedList"/>
    <dgm:cxn modelId="{6105F6ED-77AB-438B-83B6-9F89DF7AE9A1}" type="presParOf" srcId="{D4DC0201-E61D-4777-BF75-8A10E3E1B800}" destId="{1A807108-171B-4276-BC1D-5F149A5A49A3}" srcOrd="2" destOrd="0" presId="urn:microsoft.com/office/officeart/2008/layout/LinedList"/>
    <dgm:cxn modelId="{6F12BA91-7CA1-49AD-B474-337216EA254E}" type="presParOf" srcId="{D4DC0201-E61D-4777-BF75-8A10E3E1B800}" destId="{08D6C885-9D80-4851-9ECD-745E6FA6B7BD}" srcOrd="3" destOrd="0" presId="urn:microsoft.com/office/officeart/2008/layout/LinedList"/>
    <dgm:cxn modelId="{70655950-FE55-4CD7-9331-DBC8EE5DED82}" type="presParOf" srcId="{08D6C885-9D80-4851-9ECD-745E6FA6B7BD}" destId="{66D750E3-E222-4C8C-8EDB-FA81558E96DB}" srcOrd="0" destOrd="0" presId="urn:microsoft.com/office/officeart/2008/layout/LinedList"/>
    <dgm:cxn modelId="{C287ACC0-5ACF-4D8E-93C7-47159B6A282D}" type="presParOf" srcId="{08D6C885-9D80-4851-9ECD-745E6FA6B7BD}" destId="{E05CF240-50D1-4F19-BF62-85023AFF3D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dirty="0" smtClean="0"/>
            <a:t>The mean of the posterior is the </a:t>
          </a:r>
          <a:r>
            <a:rPr lang="en-US" altLang="zh-CN" b="1" dirty="0" smtClean="0">
              <a:solidFill>
                <a:srgbClr val="FFFF00"/>
              </a:solidFill>
            </a:rPr>
            <a:t>weighted sum </a:t>
          </a:r>
          <a:r>
            <a:rPr lang="en-US" altLang="zh-CN" dirty="0" smtClean="0"/>
            <a:t>of the mean values of the two Gaussian distributions. The weights are decided by the proportion of information contained in each of the Gaussian distributions.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75338807-55C7-4354-AAA6-38980B801FE3}"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177040BC-F07E-4154-BB80-2B3880381295}" type="presOf" srcId="{C8BB30CB-B133-48FC-984E-5E31E0DE6317}" destId="{511648E7-8663-4C2F-AFC7-7F10ECB430FA}" srcOrd="0" destOrd="0" presId="urn:microsoft.com/office/officeart/2005/8/layout/vList2"/>
    <dgm:cxn modelId="{DFF366DF-B6AC-4DC4-A8F4-C6CE7737397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4D59077-2A95-4E49-8FD1-7D915880FEA6}"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zh-CN" altLang="en-US"/>
        </a:p>
      </dgm:t>
    </dgm:pt>
    <dgm:pt modelId="{AE3C956D-D840-4A82-816F-A5A0B74267B5}">
      <dgm:prSet/>
      <dgm:spPr/>
      <dgm:t>
        <a:bodyPr/>
        <a:lstStyle/>
        <a:p>
          <a:pPr rtl="0"/>
          <a:r>
            <a:rPr lang="en-US" dirty="0" smtClean="0"/>
            <a:t>The weights associated with the observations and predictions during an update tend to constant values.</a:t>
          </a:r>
          <a:endParaRPr lang="zh-CN" dirty="0"/>
        </a:p>
      </dgm:t>
    </dgm:pt>
    <dgm:pt modelId="{3DAF89E2-1860-4BD0-B027-CBA52E5E36C3}" type="parTrans" cxnId="{44465E11-2373-4FF5-A069-9AAD7941C3A7}">
      <dgm:prSet/>
      <dgm:spPr/>
      <dgm:t>
        <a:bodyPr/>
        <a:lstStyle/>
        <a:p>
          <a:endParaRPr lang="zh-CN" altLang="en-US"/>
        </a:p>
      </dgm:t>
    </dgm:pt>
    <dgm:pt modelId="{1E8A5620-F7AF-43CF-A4DA-222167A6F149}" type="sibTrans" cxnId="{44465E11-2373-4FF5-A069-9AAD7941C3A7}">
      <dgm:prSet/>
      <dgm:spPr/>
      <dgm:t>
        <a:bodyPr/>
        <a:lstStyle/>
        <a:p>
          <a:endParaRPr lang="zh-CN" altLang="en-US"/>
        </a:p>
      </dgm:t>
    </dgm:pt>
    <dgm:pt modelId="{78207E1B-31DF-45EF-8A03-52B5BAD339F5}">
      <dgm:prSet/>
      <dgm:spPr/>
      <dgm:t>
        <a:bodyPr/>
        <a:lstStyle/>
        <a:p>
          <a:pPr rtl="0"/>
          <a:r>
            <a:rPr lang="en-US" dirty="0" smtClean="0"/>
            <a:t>when a </a:t>
          </a:r>
          <a:r>
            <a:rPr lang="en-US" b="1" dirty="0" smtClean="0">
              <a:solidFill>
                <a:srgbClr val="FF0000"/>
              </a:solidFill>
            </a:rPr>
            <a:t>steady-state</a:t>
          </a:r>
          <a:r>
            <a:rPr lang="en-US" dirty="0" smtClean="0"/>
            <a:t> has been achieved, the estimate will lie between observation and prediction in constant proportion.</a:t>
          </a:r>
          <a:endParaRPr lang="zh-CN" dirty="0"/>
        </a:p>
      </dgm:t>
    </dgm:pt>
    <dgm:pt modelId="{C024FDA0-4AC2-4CC1-BA9E-7BE2F55B5EF7}" type="parTrans" cxnId="{60D87A08-143B-478C-80E8-694D69041BE4}">
      <dgm:prSet/>
      <dgm:spPr/>
      <dgm:t>
        <a:bodyPr/>
        <a:lstStyle/>
        <a:p>
          <a:endParaRPr lang="zh-CN" altLang="en-US"/>
        </a:p>
      </dgm:t>
    </dgm:pt>
    <dgm:pt modelId="{F237DD0E-CDA3-4875-BB36-09F83DC1D95D}" type="sibTrans" cxnId="{60D87A08-143B-478C-80E8-694D69041BE4}">
      <dgm:prSet/>
      <dgm:spPr/>
      <dgm:t>
        <a:bodyPr/>
        <a:lstStyle/>
        <a:p>
          <a:endParaRPr lang="zh-CN" altLang="en-US"/>
        </a:p>
      </dgm:t>
    </dgm:pt>
    <dgm:pt modelId="{E6DEC814-DAC9-4718-B0E1-D7987054EA47}">
      <dgm:prSet/>
      <dgm:spPr/>
      <dgm:t>
        <a:bodyPr/>
        <a:lstStyle/>
        <a:p>
          <a:pPr rtl="0"/>
          <a:r>
            <a:rPr lang="en-US" altLang="zh-CN" dirty="0" smtClean="0">
              <a:solidFill>
                <a:srgbClr val="FF0000"/>
              </a:solidFill>
              <a:effectLst>
                <a:outerShdw blurRad="38100" dist="38100" dir="2700000" algn="tl">
                  <a:srgbClr val="000000">
                    <a:alpha val="43137"/>
                  </a:srgbClr>
                </a:outerShdw>
              </a:effectLst>
            </a:rPr>
            <a:t>Steady-state</a:t>
          </a:r>
          <a:endParaRPr lang="zh-CN" dirty="0">
            <a:solidFill>
              <a:srgbClr val="FF0000"/>
            </a:solidFill>
            <a:effectLst>
              <a:outerShdw blurRad="38100" dist="38100" dir="2700000" algn="tl">
                <a:srgbClr val="000000">
                  <a:alpha val="43137"/>
                </a:srgbClr>
              </a:outerShdw>
            </a:effectLst>
          </a:endParaRPr>
        </a:p>
      </dgm:t>
    </dgm:pt>
    <dgm:pt modelId="{F1A8FF5E-3CA0-4BBA-9778-2676918C5C4A}" type="parTrans" cxnId="{F68C8EB3-85C7-4FE9-AC87-7BF4426B438B}">
      <dgm:prSet/>
      <dgm:spPr/>
      <dgm:t>
        <a:bodyPr/>
        <a:lstStyle/>
        <a:p>
          <a:endParaRPr lang="zh-CN" altLang="en-US"/>
        </a:p>
      </dgm:t>
    </dgm:pt>
    <dgm:pt modelId="{63CAC5F7-D7D6-4F28-AC30-C2DF62607E71}" type="sibTrans" cxnId="{F68C8EB3-85C7-4FE9-AC87-7BF4426B438B}">
      <dgm:prSet/>
      <dgm:spPr/>
      <dgm:t>
        <a:bodyPr/>
        <a:lstStyle/>
        <a:p>
          <a:endParaRPr lang="zh-CN" altLang="en-US"/>
        </a:p>
      </dgm:t>
    </dgm:pt>
    <dgm:pt modelId="{9422FE8A-69EE-4E9D-A744-344E0EE4C99F}" type="pres">
      <dgm:prSet presAssocID="{F4D59077-2A95-4E49-8FD1-7D915880FEA6}" presName="vert0" presStyleCnt="0">
        <dgm:presLayoutVars>
          <dgm:dir/>
          <dgm:animOne val="branch"/>
          <dgm:animLvl val="lvl"/>
        </dgm:presLayoutVars>
      </dgm:prSet>
      <dgm:spPr/>
      <dgm:t>
        <a:bodyPr/>
        <a:lstStyle/>
        <a:p>
          <a:endParaRPr lang="zh-CN" altLang="en-US"/>
        </a:p>
      </dgm:t>
    </dgm:pt>
    <dgm:pt modelId="{F5CAA625-BFF4-4A10-8BD1-8217FBDA7144}" type="pres">
      <dgm:prSet presAssocID="{E6DEC814-DAC9-4718-B0E1-D7987054EA47}" presName="thickLine" presStyleLbl="alignNode1" presStyleIdx="0" presStyleCnt="1"/>
      <dgm:spPr/>
    </dgm:pt>
    <dgm:pt modelId="{C2166570-92D8-4A15-BB86-76BEF58A2348}" type="pres">
      <dgm:prSet presAssocID="{E6DEC814-DAC9-4718-B0E1-D7987054EA47}" presName="horz1" presStyleCnt="0"/>
      <dgm:spPr/>
    </dgm:pt>
    <dgm:pt modelId="{FB467804-4178-4507-9C18-575FC460F311}" type="pres">
      <dgm:prSet presAssocID="{E6DEC814-DAC9-4718-B0E1-D7987054EA47}" presName="tx1" presStyleLbl="revTx" presStyleIdx="0" presStyleCnt="3"/>
      <dgm:spPr/>
      <dgm:t>
        <a:bodyPr/>
        <a:lstStyle/>
        <a:p>
          <a:endParaRPr lang="zh-CN" altLang="en-US"/>
        </a:p>
      </dgm:t>
    </dgm:pt>
    <dgm:pt modelId="{6FA261F6-DA42-4201-A393-2D4765DF4A62}" type="pres">
      <dgm:prSet presAssocID="{E6DEC814-DAC9-4718-B0E1-D7987054EA47}" presName="vert1" presStyleCnt="0"/>
      <dgm:spPr/>
    </dgm:pt>
    <dgm:pt modelId="{4224B461-40EF-4263-A5A2-1CB67F74C531}" type="pres">
      <dgm:prSet presAssocID="{AE3C956D-D840-4A82-816F-A5A0B74267B5}" presName="vertSpace2a" presStyleCnt="0"/>
      <dgm:spPr/>
    </dgm:pt>
    <dgm:pt modelId="{E333424F-E054-4976-BE64-B0E61A4141BF}" type="pres">
      <dgm:prSet presAssocID="{AE3C956D-D840-4A82-816F-A5A0B74267B5}" presName="horz2" presStyleCnt="0"/>
      <dgm:spPr/>
    </dgm:pt>
    <dgm:pt modelId="{180D1FCF-F84A-4611-AEC1-A92734FBB928}" type="pres">
      <dgm:prSet presAssocID="{AE3C956D-D840-4A82-816F-A5A0B74267B5}" presName="horzSpace2" presStyleCnt="0"/>
      <dgm:spPr/>
    </dgm:pt>
    <dgm:pt modelId="{84306F2F-6D13-437C-929E-A37C649A7342}" type="pres">
      <dgm:prSet presAssocID="{AE3C956D-D840-4A82-816F-A5A0B74267B5}" presName="tx2" presStyleLbl="revTx" presStyleIdx="1" presStyleCnt="3"/>
      <dgm:spPr/>
      <dgm:t>
        <a:bodyPr/>
        <a:lstStyle/>
        <a:p>
          <a:endParaRPr lang="zh-CN" altLang="en-US"/>
        </a:p>
      </dgm:t>
    </dgm:pt>
    <dgm:pt modelId="{2D4CAB92-5BE7-4D95-B811-F3FB0BC7776B}" type="pres">
      <dgm:prSet presAssocID="{AE3C956D-D840-4A82-816F-A5A0B74267B5}" presName="vert2" presStyleCnt="0"/>
      <dgm:spPr/>
    </dgm:pt>
    <dgm:pt modelId="{E4D21917-8BA5-48F5-A867-23FFFD5C7668}" type="pres">
      <dgm:prSet presAssocID="{AE3C956D-D840-4A82-816F-A5A0B74267B5}" presName="thinLine2b" presStyleLbl="callout" presStyleIdx="0" presStyleCnt="2"/>
      <dgm:spPr/>
    </dgm:pt>
    <dgm:pt modelId="{69F5DB41-12C2-450A-A4C0-7C86D9E9E2FD}" type="pres">
      <dgm:prSet presAssocID="{AE3C956D-D840-4A82-816F-A5A0B74267B5}" presName="vertSpace2b" presStyleCnt="0"/>
      <dgm:spPr/>
    </dgm:pt>
    <dgm:pt modelId="{354424EE-ECC5-4339-BEF5-7FF004C49298}" type="pres">
      <dgm:prSet presAssocID="{78207E1B-31DF-45EF-8A03-52B5BAD339F5}" presName="horz2" presStyleCnt="0"/>
      <dgm:spPr/>
    </dgm:pt>
    <dgm:pt modelId="{CB646B2B-9036-4934-B910-869A015C4CC7}" type="pres">
      <dgm:prSet presAssocID="{78207E1B-31DF-45EF-8A03-52B5BAD339F5}" presName="horzSpace2" presStyleCnt="0"/>
      <dgm:spPr/>
    </dgm:pt>
    <dgm:pt modelId="{74D08C3D-97A9-42E3-8D83-EA67EC3CDB80}" type="pres">
      <dgm:prSet presAssocID="{78207E1B-31DF-45EF-8A03-52B5BAD339F5}" presName="tx2" presStyleLbl="revTx" presStyleIdx="2" presStyleCnt="3"/>
      <dgm:spPr/>
      <dgm:t>
        <a:bodyPr/>
        <a:lstStyle/>
        <a:p>
          <a:endParaRPr lang="zh-CN" altLang="en-US"/>
        </a:p>
      </dgm:t>
    </dgm:pt>
    <dgm:pt modelId="{9FE454FE-FFAF-4EF2-A11C-F3DE27038140}" type="pres">
      <dgm:prSet presAssocID="{78207E1B-31DF-45EF-8A03-52B5BAD339F5}" presName="vert2" presStyleCnt="0"/>
      <dgm:spPr/>
    </dgm:pt>
    <dgm:pt modelId="{628A8C47-F9FE-456B-9396-53E6B5BB9132}" type="pres">
      <dgm:prSet presAssocID="{78207E1B-31DF-45EF-8A03-52B5BAD339F5}" presName="thinLine2b" presStyleLbl="callout" presStyleIdx="1" presStyleCnt="2"/>
      <dgm:spPr/>
    </dgm:pt>
    <dgm:pt modelId="{36B1B53C-4214-42AC-A023-0579766A8499}" type="pres">
      <dgm:prSet presAssocID="{78207E1B-31DF-45EF-8A03-52B5BAD339F5}" presName="vertSpace2b" presStyleCnt="0"/>
      <dgm:spPr/>
    </dgm:pt>
  </dgm:ptLst>
  <dgm:cxnLst>
    <dgm:cxn modelId="{E827DA2A-A310-4A17-A4FB-0A849D7E267B}" type="presOf" srcId="{78207E1B-31DF-45EF-8A03-52B5BAD339F5}" destId="{74D08C3D-97A9-42E3-8D83-EA67EC3CDB80}" srcOrd="0" destOrd="0" presId="urn:microsoft.com/office/officeart/2008/layout/LinedList"/>
    <dgm:cxn modelId="{319EF210-2141-48A9-AE9F-785520549A96}" type="presOf" srcId="{AE3C956D-D840-4A82-816F-A5A0B74267B5}" destId="{84306F2F-6D13-437C-929E-A37C649A7342}" srcOrd="0" destOrd="0" presId="urn:microsoft.com/office/officeart/2008/layout/LinedList"/>
    <dgm:cxn modelId="{60D87A08-143B-478C-80E8-694D69041BE4}" srcId="{E6DEC814-DAC9-4718-B0E1-D7987054EA47}" destId="{78207E1B-31DF-45EF-8A03-52B5BAD339F5}" srcOrd="1" destOrd="0" parTransId="{C024FDA0-4AC2-4CC1-BA9E-7BE2F55B5EF7}" sibTransId="{F237DD0E-CDA3-4875-BB36-09F83DC1D95D}"/>
    <dgm:cxn modelId="{F68C8EB3-85C7-4FE9-AC87-7BF4426B438B}" srcId="{F4D59077-2A95-4E49-8FD1-7D915880FEA6}" destId="{E6DEC814-DAC9-4718-B0E1-D7987054EA47}" srcOrd="0" destOrd="0" parTransId="{F1A8FF5E-3CA0-4BBA-9778-2676918C5C4A}" sibTransId="{63CAC5F7-D7D6-4F28-AC30-C2DF62607E71}"/>
    <dgm:cxn modelId="{50201E32-EDCF-42F4-92ED-61F934BECAC8}" type="presOf" srcId="{F4D59077-2A95-4E49-8FD1-7D915880FEA6}" destId="{9422FE8A-69EE-4E9D-A744-344E0EE4C99F}" srcOrd="0" destOrd="0" presId="urn:microsoft.com/office/officeart/2008/layout/LinedList"/>
    <dgm:cxn modelId="{5D7B9012-8372-4D39-8B7D-2C85F0D39156}" type="presOf" srcId="{E6DEC814-DAC9-4718-B0E1-D7987054EA47}" destId="{FB467804-4178-4507-9C18-575FC460F311}" srcOrd="0" destOrd="0" presId="urn:microsoft.com/office/officeart/2008/layout/LinedList"/>
    <dgm:cxn modelId="{44465E11-2373-4FF5-A069-9AAD7941C3A7}" srcId="{E6DEC814-DAC9-4718-B0E1-D7987054EA47}" destId="{AE3C956D-D840-4A82-816F-A5A0B74267B5}" srcOrd="0" destOrd="0" parTransId="{3DAF89E2-1860-4BD0-B027-CBA52E5E36C3}" sibTransId="{1E8A5620-F7AF-43CF-A4DA-222167A6F149}"/>
    <dgm:cxn modelId="{0109C411-2880-4509-8E9C-F380A19D47FD}" type="presParOf" srcId="{9422FE8A-69EE-4E9D-A744-344E0EE4C99F}" destId="{F5CAA625-BFF4-4A10-8BD1-8217FBDA7144}" srcOrd="0" destOrd="0" presId="urn:microsoft.com/office/officeart/2008/layout/LinedList"/>
    <dgm:cxn modelId="{FA1DF975-7787-4747-995C-4FF83DA5CB8F}" type="presParOf" srcId="{9422FE8A-69EE-4E9D-A744-344E0EE4C99F}" destId="{C2166570-92D8-4A15-BB86-76BEF58A2348}" srcOrd="1" destOrd="0" presId="urn:microsoft.com/office/officeart/2008/layout/LinedList"/>
    <dgm:cxn modelId="{40B1C84F-6D9D-4030-BC38-559367C1DD5F}" type="presParOf" srcId="{C2166570-92D8-4A15-BB86-76BEF58A2348}" destId="{FB467804-4178-4507-9C18-575FC460F311}" srcOrd="0" destOrd="0" presId="urn:microsoft.com/office/officeart/2008/layout/LinedList"/>
    <dgm:cxn modelId="{119BD70A-1714-4F0E-A4AF-15904B6C1ABB}" type="presParOf" srcId="{C2166570-92D8-4A15-BB86-76BEF58A2348}" destId="{6FA261F6-DA42-4201-A393-2D4765DF4A62}" srcOrd="1" destOrd="0" presId="urn:microsoft.com/office/officeart/2008/layout/LinedList"/>
    <dgm:cxn modelId="{3D9D22EF-6688-45CE-8A45-CB3DA9669E98}" type="presParOf" srcId="{6FA261F6-DA42-4201-A393-2D4765DF4A62}" destId="{4224B461-40EF-4263-A5A2-1CB67F74C531}" srcOrd="0" destOrd="0" presId="urn:microsoft.com/office/officeart/2008/layout/LinedList"/>
    <dgm:cxn modelId="{A1EE8180-403D-4CA7-B1A1-0F76D0A13523}" type="presParOf" srcId="{6FA261F6-DA42-4201-A393-2D4765DF4A62}" destId="{E333424F-E054-4976-BE64-B0E61A4141BF}" srcOrd="1" destOrd="0" presId="urn:microsoft.com/office/officeart/2008/layout/LinedList"/>
    <dgm:cxn modelId="{610BB777-E2E2-4EDD-8108-9E1B1DFDB0F0}" type="presParOf" srcId="{E333424F-E054-4976-BE64-B0E61A4141BF}" destId="{180D1FCF-F84A-4611-AEC1-A92734FBB928}" srcOrd="0" destOrd="0" presId="urn:microsoft.com/office/officeart/2008/layout/LinedList"/>
    <dgm:cxn modelId="{A0E0CBA9-3524-402A-B2BC-0DAA05C9B1F5}" type="presParOf" srcId="{E333424F-E054-4976-BE64-B0E61A4141BF}" destId="{84306F2F-6D13-437C-929E-A37C649A7342}" srcOrd="1" destOrd="0" presId="urn:microsoft.com/office/officeart/2008/layout/LinedList"/>
    <dgm:cxn modelId="{781DC31B-688E-4AD3-B8DE-DA43B1A504AC}" type="presParOf" srcId="{E333424F-E054-4976-BE64-B0E61A4141BF}" destId="{2D4CAB92-5BE7-4D95-B811-F3FB0BC7776B}" srcOrd="2" destOrd="0" presId="urn:microsoft.com/office/officeart/2008/layout/LinedList"/>
    <dgm:cxn modelId="{B277F14C-810C-42C3-B19A-C28BA58A0EE6}" type="presParOf" srcId="{6FA261F6-DA42-4201-A393-2D4765DF4A62}" destId="{E4D21917-8BA5-48F5-A867-23FFFD5C7668}" srcOrd="2" destOrd="0" presId="urn:microsoft.com/office/officeart/2008/layout/LinedList"/>
    <dgm:cxn modelId="{2E4F4A01-ADE8-4C2A-94F5-5C1BD3A90364}" type="presParOf" srcId="{6FA261F6-DA42-4201-A393-2D4765DF4A62}" destId="{69F5DB41-12C2-450A-A4C0-7C86D9E9E2FD}" srcOrd="3" destOrd="0" presId="urn:microsoft.com/office/officeart/2008/layout/LinedList"/>
    <dgm:cxn modelId="{2A9D70D7-239A-464F-BCC4-6B323C24BC6E}" type="presParOf" srcId="{6FA261F6-DA42-4201-A393-2D4765DF4A62}" destId="{354424EE-ECC5-4339-BEF5-7FF004C49298}" srcOrd="4" destOrd="0" presId="urn:microsoft.com/office/officeart/2008/layout/LinedList"/>
    <dgm:cxn modelId="{01F47CAF-19B6-47BE-B91E-238532F012E8}" type="presParOf" srcId="{354424EE-ECC5-4339-BEF5-7FF004C49298}" destId="{CB646B2B-9036-4934-B910-869A015C4CC7}" srcOrd="0" destOrd="0" presId="urn:microsoft.com/office/officeart/2008/layout/LinedList"/>
    <dgm:cxn modelId="{A56BFE77-29A5-476C-B9E5-27187581DD8D}" type="presParOf" srcId="{354424EE-ECC5-4339-BEF5-7FF004C49298}" destId="{74D08C3D-97A9-42E3-8D83-EA67EC3CDB80}" srcOrd="1" destOrd="0" presId="urn:microsoft.com/office/officeart/2008/layout/LinedList"/>
    <dgm:cxn modelId="{D08E4EA4-2336-4B69-90DE-03CCD4E5B91B}" type="presParOf" srcId="{354424EE-ECC5-4339-BEF5-7FF004C49298}" destId="{9FE454FE-FFAF-4EF2-A11C-F3DE27038140}" srcOrd="2" destOrd="0" presId="urn:microsoft.com/office/officeart/2008/layout/LinedList"/>
    <dgm:cxn modelId="{508D322A-5742-4C1C-A705-FD50E9F12C8F}" type="presParOf" srcId="{6FA261F6-DA42-4201-A393-2D4765DF4A62}" destId="{628A8C47-F9FE-456B-9396-53E6B5BB9132}" srcOrd="5" destOrd="0" presId="urn:microsoft.com/office/officeart/2008/layout/LinedList"/>
    <dgm:cxn modelId="{EDB9A620-4887-420A-A46A-075B6A677B27}" type="presParOf" srcId="{6FA261F6-DA42-4201-A393-2D4765DF4A62}" destId="{36B1B53C-4214-42AC-A023-0579766A8499}"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FB3C32E-1A1D-4D28-87D7-86FBC1533CDF}"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44EC0CAC-A66D-4BBC-87BB-02710B3FE95A}">
      <dgm:prSet/>
      <dgm:spPr/>
      <dgm:t>
        <a:bodyPr/>
        <a:lstStyle/>
        <a:p>
          <a:pPr rtl="0"/>
          <a:r>
            <a:rPr lang="en-US" dirty="0" smtClean="0"/>
            <a:t>The robot is actually accelerating while the motion model assumes that the velocity is constant. </a:t>
          </a:r>
          <a:endParaRPr lang="zh-CN" dirty="0"/>
        </a:p>
      </dgm:t>
    </dgm:pt>
    <dgm:pt modelId="{0A566B2A-2220-43B0-B2EE-A0E7FCC0B716}" type="parTrans" cxnId="{BA748F14-DE55-45B0-B040-2A8514633FFC}">
      <dgm:prSet/>
      <dgm:spPr/>
      <dgm:t>
        <a:bodyPr/>
        <a:lstStyle/>
        <a:p>
          <a:endParaRPr lang="zh-CN" altLang="en-US"/>
        </a:p>
      </dgm:t>
    </dgm:pt>
    <dgm:pt modelId="{C8B4487E-DAA8-4D5A-8765-F2F6F6DB17A1}" type="sibTrans" cxnId="{BA748F14-DE55-45B0-B040-2A8514633FFC}">
      <dgm:prSet/>
      <dgm:spPr/>
      <dgm:t>
        <a:bodyPr/>
        <a:lstStyle/>
        <a:p>
          <a:endParaRPr lang="zh-CN" altLang="en-US"/>
        </a:p>
      </dgm:t>
    </dgm:pt>
    <dgm:pt modelId="{2413F768-E4F9-436D-B5F0-F40C0D17DE9D}">
      <dgm:prSet/>
      <dgm:spPr/>
      <dgm:t>
        <a:bodyPr/>
        <a:lstStyle/>
        <a:p>
          <a:pPr rtl="0"/>
          <a:r>
            <a:rPr lang="en-US" dirty="0" smtClean="0"/>
            <a:t>The velocity estimates are smoother than the true values, this is due to the smoothing properties of the estimator.</a:t>
          </a:r>
          <a:endParaRPr lang="zh-CN" dirty="0"/>
        </a:p>
      </dgm:t>
    </dgm:pt>
    <dgm:pt modelId="{D90DE4F3-8271-450A-86E3-B378F1A497C0}" type="parTrans" cxnId="{F7A57C79-2D14-49A1-BB69-57C25EE9DDB2}">
      <dgm:prSet/>
      <dgm:spPr/>
      <dgm:t>
        <a:bodyPr/>
        <a:lstStyle/>
        <a:p>
          <a:endParaRPr lang="zh-CN" altLang="en-US"/>
        </a:p>
      </dgm:t>
    </dgm:pt>
    <dgm:pt modelId="{DB426366-8B26-434A-A336-37BEC344BAD0}" type="sibTrans" cxnId="{F7A57C79-2D14-49A1-BB69-57C25EE9DDB2}">
      <dgm:prSet/>
      <dgm:spPr/>
      <dgm:t>
        <a:bodyPr/>
        <a:lstStyle/>
        <a:p>
          <a:endParaRPr lang="zh-CN" altLang="en-US"/>
        </a:p>
      </dgm:t>
    </dgm:pt>
    <dgm:pt modelId="{1844E5A5-A4FC-40F6-9B1A-600286495236}" type="pres">
      <dgm:prSet presAssocID="{EFB3C32E-1A1D-4D28-87D7-86FBC1533CDF}" presName="vert0" presStyleCnt="0">
        <dgm:presLayoutVars>
          <dgm:dir/>
          <dgm:animOne val="branch"/>
          <dgm:animLvl val="lvl"/>
        </dgm:presLayoutVars>
      </dgm:prSet>
      <dgm:spPr/>
      <dgm:t>
        <a:bodyPr/>
        <a:lstStyle/>
        <a:p>
          <a:endParaRPr lang="zh-CN" altLang="en-US"/>
        </a:p>
      </dgm:t>
    </dgm:pt>
    <dgm:pt modelId="{8E1BD3BA-9461-4159-85B9-2D162B31217C}" type="pres">
      <dgm:prSet presAssocID="{44EC0CAC-A66D-4BBC-87BB-02710B3FE95A}" presName="thickLine" presStyleLbl="alignNode1" presStyleIdx="0" presStyleCnt="2"/>
      <dgm:spPr/>
    </dgm:pt>
    <dgm:pt modelId="{4FD3AEDD-C498-4723-8E33-1117E773B162}" type="pres">
      <dgm:prSet presAssocID="{44EC0CAC-A66D-4BBC-87BB-02710B3FE95A}" presName="horz1" presStyleCnt="0"/>
      <dgm:spPr/>
    </dgm:pt>
    <dgm:pt modelId="{95330843-ED8E-41E6-827E-E45DDD99ACAA}" type="pres">
      <dgm:prSet presAssocID="{44EC0CAC-A66D-4BBC-87BB-02710B3FE95A}" presName="tx1" presStyleLbl="revTx" presStyleIdx="0" presStyleCnt="2"/>
      <dgm:spPr/>
      <dgm:t>
        <a:bodyPr/>
        <a:lstStyle/>
        <a:p>
          <a:endParaRPr lang="zh-CN" altLang="en-US"/>
        </a:p>
      </dgm:t>
    </dgm:pt>
    <dgm:pt modelId="{2699F3E9-0D2B-46B4-A551-E378D63009E5}" type="pres">
      <dgm:prSet presAssocID="{44EC0CAC-A66D-4BBC-87BB-02710B3FE95A}" presName="vert1" presStyleCnt="0"/>
      <dgm:spPr/>
    </dgm:pt>
    <dgm:pt modelId="{E5398A2B-D1D4-49F4-8666-8F14BA7C961C}" type="pres">
      <dgm:prSet presAssocID="{2413F768-E4F9-436D-B5F0-F40C0D17DE9D}" presName="thickLine" presStyleLbl="alignNode1" presStyleIdx="1" presStyleCnt="2"/>
      <dgm:spPr/>
    </dgm:pt>
    <dgm:pt modelId="{432D4DCC-9C9D-4D60-AF92-5F759C6D341C}" type="pres">
      <dgm:prSet presAssocID="{2413F768-E4F9-436D-B5F0-F40C0D17DE9D}" presName="horz1" presStyleCnt="0"/>
      <dgm:spPr/>
    </dgm:pt>
    <dgm:pt modelId="{32D47C25-907F-4B00-9306-3F6AD257E8FB}" type="pres">
      <dgm:prSet presAssocID="{2413F768-E4F9-436D-B5F0-F40C0D17DE9D}" presName="tx1" presStyleLbl="revTx" presStyleIdx="1" presStyleCnt="2"/>
      <dgm:spPr/>
      <dgm:t>
        <a:bodyPr/>
        <a:lstStyle/>
        <a:p>
          <a:endParaRPr lang="zh-CN" altLang="en-US"/>
        </a:p>
      </dgm:t>
    </dgm:pt>
    <dgm:pt modelId="{A50569F0-E7EC-4E88-9F88-442325EF4E23}" type="pres">
      <dgm:prSet presAssocID="{2413F768-E4F9-436D-B5F0-F40C0D17DE9D}" presName="vert1" presStyleCnt="0"/>
      <dgm:spPr/>
    </dgm:pt>
  </dgm:ptLst>
  <dgm:cxnLst>
    <dgm:cxn modelId="{3E4E9BE9-AE47-4065-B02E-F8E6FB47C87E}" type="presOf" srcId="{2413F768-E4F9-436D-B5F0-F40C0D17DE9D}" destId="{32D47C25-907F-4B00-9306-3F6AD257E8FB}" srcOrd="0" destOrd="0" presId="urn:microsoft.com/office/officeart/2008/layout/LinedList"/>
    <dgm:cxn modelId="{BA748F14-DE55-45B0-B040-2A8514633FFC}" srcId="{EFB3C32E-1A1D-4D28-87D7-86FBC1533CDF}" destId="{44EC0CAC-A66D-4BBC-87BB-02710B3FE95A}" srcOrd="0" destOrd="0" parTransId="{0A566B2A-2220-43B0-B2EE-A0E7FCC0B716}" sibTransId="{C8B4487E-DAA8-4D5A-8765-F2F6F6DB17A1}"/>
    <dgm:cxn modelId="{F7A57C79-2D14-49A1-BB69-57C25EE9DDB2}" srcId="{EFB3C32E-1A1D-4D28-87D7-86FBC1533CDF}" destId="{2413F768-E4F9-436D-B5F0-F40C0D17DE9D}" srcOrd="1" destOrd="0" parTransId="{D90DE4F3-8271-450A-86E3-B378F1A497C0}" sibTransId="{DB426366-8B26-434A-A336-37BEC344BAD0}"/>
    <dgm:cxn modelId="{610DCD4C-D97C-4540-BDB1-7F5CEFB2D5EA}" type="presOf" srcId="{44EC0CAC-A66D-4BBC-87BB-02710B3FE95A}" destId="{95330843-ED8E-41E6-827E-E45DDD99ACAA}" srcOrd="0" destOrd="0" presId="urn:microsoft.com/office/officeart/2008/layout/LinedList"/>
    <dgm:cxn modelId="{B3CC450B-3BED-48D2-91C6-9E9512804DCB}" type="presOf" srcId="{EFB3C32E-1A1D-4D28-87D7-86FBC1533CDF}" destId="{1844E5A5-A4FC-40F6-9B1A-600286495236}" srcOrd="0" destOrd="0" presId="urn:microsoft.com/office/officeart/2008/layout/LinedList"/>
    <dgm:cxn modelId="{26502261-B3FE-43E3-ACFC-AD980FCA8D6C}" type="presParOf" srcId="{1844E5A5-A4FC-40F6-9B1A-600286495236}" destId="{8E1BD3BA-9461-4159-85B9-2D162B31217C}" srcOrd="0" destOrd="0" presId="urn:microsoft.com/office/officeart/2008/layout/LinedList"/>
    <dgm:cxn modelId="{0DE0FCB8-2487-4EA1-B14D-5910AD5F0F24}" type="presParOf" srcId="{1844E5A5-A4FC-40F6-9B1A-600286495236}" destId="{4FD3AEDD-C498-4723-8E33-1117E773B162}" srcOrd="1" destOrd="0" presId="urn:microsoft.com/office/officeart/2008/layout/LinedList"/>
    <dgm:cxn modelId="{98FFCFD4-1F93-4060-97D9-01784EBD6307}" type="presParOf" srcId="{4FD3AEDD-C498-4723-8E33-1117E773B162}" destId="{95330843-ED8E-41E6-827E-E45DDD99ACAA}" srcOrd="0" destOrd="0" presId="urn:microsoft.com/office/officeart/2008/layout/LinedList"/>
    <dgm:cxn modelId="{06EACA68-A13F-48DF-8513-B00F50FF0F45}" type="presParOf" srcId="{4FD3AEDD-C498-4723-8E33-1117E773B162}" destId="{2699F3E9-0D2B-46B4-A551-E378D63009E5}" srcOrd="1" destOrd="0" presId="urn:microsoft.com/office/officeart/2008/layout/LinedList"/>
    <dgm:cxn modelId="{168B094C-619B-418C-80F9-2F64F4201D9A}" type="presParOf" srcId="{1844E5A5-A4FC-40F6-9B1A-600286495236}" destId="{E5398A2B-D1D4-49F4-8666-8F14BA7C961C}" srcOrd="2" destOrd="0" presId="urn:microsoft.com/office/officeart/2008/layout/LinedList"/>
    <dgm:cxn modelId="{1261E3E9-1339-4696-8B2C-CEF0CF8DC7A4}" type="presParOf" srcId="{1844E5A5-A4FC-40F6-9B1A-600286495236}" destId="{432D4DCC-9C9D-4D60-AF92-5F759C6D341C}" srcOrd="3" destOrd="0" presId="urn:microsoft.com/office/officeart/2008/layout/LinedList"/>
    <dgm:cxn modelId="{E992D363-89ED-44A2-B61E-6FA541E87E45}" type="presParOf" srcId="{432D4DCC-9C9D-4D60-AF92-5F759C6D341C}" destId="{32D47C25-907F-4B00-9306-3F6AD257E8FB}" srcOrd="0" destOrd="0" presId="urn:microsoft.com/office/officeart/2008/layout/LinedList"/>
    <dgm:cxn modelId="{DBA4DB98-EF6C-47F5-B782-01BDD2E6678F}" type="presParOf" srcId="{432D4DCC-9C9D-4D60-AF92-5F759C6D341C}" destId="{A50569F0-E7EC-4E88-9F88-442325EF4E2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4D59077-2A95-4E49-8FD1-7D915880FEA6}" type="doc">
      <dgm:prSet loTypeId="urn:microsoft.com/office/officeart/2008/layout/LinedList" loCatId="list" qsTypeId="urn:microsoft.com/office/officeart/2005/8/quickstyle/3d1" qsCatId="3D" csTypeId="urn:microsoft.com/office/officeart/2005/8/colors/accent2_4" csCatId="accent2" phldr="1"/>
      <dgm:spPr/>
      <dgm:t>
        <a:bodyPr/>
        <a:lstStyle/>
        <a:p>
          <a:endParaRPr lang="zh-CN" altLang="en-US"/>
        </a:p>
      </dgm:t>
    </dgm:pt>
    <dgm:pt modelId="{AE3C956D-D840-4A82-816F-A5A0B74267B5}">
      <dgm:prSet/>
      <dgm:spPr/>
      <dgm:t>
        <a:bodyPr/>
        <a:lstStyle/>
        <a:p>
          <a:pPr rtl="0"/>
          <a:r>
            <a:rPr lang="en-US" altLang="zh-CN" b="1" dirty="0" smtClean="0"/>
            <a:t>The error reaches a steady state in only a very small number of iterations. </a:t>
          </a:r>
          <a:endParaRPr lang="zh-CN" b="1" dirty="0"/>
        </a:p>
      </dgm:t>
    </dgm:pt>
    <dgm:pt modelId="{3DAF89E2-1860-4BD0-B027-CBA52E5E36C3}" type="parTrans" cxnId="{44465E11-2373-4FF5-A069-9AAD7941C3A7}">
      <dgm:prSet/>
      <dgm:spPr/>
      <dgm:t>
        <a:bodyPr/>
        <a:lstStyle/>
        <a:p>
          <a:endParaRPr lang="zh-CN" altLang="en-US"/>
        </a:p>
      </dgm:t>
    </dgm:pt>
    <dgm:pt modelId="{1E8A5620-F7AF-43CF-A4DA-222167A6F149}" type="sibTrans" cxnId="{44465E11-2373-4FF5-A069-9AAD7941C3A7}">
      <dgm:prSet/>
      <dgm:spPr/>
      <dgm:t>
        <a:bodyPr/>
        <a:lstStyle/>
        <a:p>
          <a:endParaRPr lang="zh-CN" altLang="en-US"/>
        </a:p>
      </dgm:t>
    </dgm:pt>
    <dgm:pt modelId="{E6DEC814-DAC9-4718-B0E1-D7987054EA47}">
      <dgm:prSet custT="1"/>
      <dgm:spPr/>
      <dgm:t>
        <a:bodyPr/>
        <a:lstStyle/>
        <a:p>
          <a:pPr rtl="0"/>
          <a:r>
            <a:rPr lang="en-US" altLang="zh-CN" sz="1600" b="1" dirty="0" smtClean="0">
              <a:solidFill>
                <a:srgbClr val="FF0000"/>
              </a:solidFill>
              <a:effectLst>
                <a:outerShdw blurRad="38100" dist="38100" dir="2700000" algn="tl">
                  <a:srgbClr val="000000">
                    <a:alpha val="43137"/>
                  </a:srgbClr>
                </a:outerShdw>
              </a:effectLst>
            </a:rPr>
            <a:t>Steady-state</a:t>
          </a:r>
          <a:endParaRPr lang="zh-CN" sz="1600" b="1" dirty="0">
            <a:solidFill>
              <a:srgbClr val="FF0000"/>
            </a:solidFill>
            <a:effectLst>
              <a:outerShdw blurRad="38100" dist="38100" dir="2700000" algn="tl">
                <a:srgbClr val="000000">
                  <a:alpha val="43137"/>
                </a:srgbClr>
              </a:outerShdw>
            </a:effectLst>
          </a:endParaRPr>
        </a:p>
      </dgm:t>
    </dgm:pt>
    <dgm:pt modelId="{F1A8FF5E-3CA0-4BBA-9778-2676918C5C4A}" type="parTrans" cxnId="{F68C8EB3-85C7-4FE9-AC87-7BF4426B438B}">
      <dgm:prSet/>
      <dgm:spPr/>
      <dgm:t>
        <a:bodyPr/>
        <a:lstStyle/>
        <a:p>
          <a:endParaRPr lang="zh-CN" altLang="en-US"/>
        </a:p>
      </dgm:t>
    </dgm:pt>
    <dgm:pt modelId="{63CAC5F7-D7D6-4F28-AC30-C2DF62607E71}" type="sibTrans" cxnId="{F68C8EB3-85C7-4FE9-AC87-7BF4426B438B}">
      <dgm:prSet/>
      <dgm:spPr/>
      <dgm:t>
        <a:bodyPr/>
        <a:lstStyle/>
        <a:p>
          <a:endParaRPr lang="zh-CN" altLang="en-US"/>
        </a:p>
      </dgm:t>
    </dgm:pt>
    <dgm:pt modelId="{CBDF96CB-77D8-4AEE-A197-3248E6C489BE}">
      <dgm:prSet/>
      <dgm:spPr/>
      <dgm:t>
        <a:bodyPr/>
        <a:lstStyle/>
        <a:p>
          <a:pPr rtl="0"/>
          <a:r>
            <a:rPr lang="en-US" altLang="zh-CN" b="1" dirty="0" smtClean="0"/>
            <a:t>The estimate error is always less than or equal to the prediction error.</a:t>
          </a:r>
          <a:endParaRPr lang="zh-CN" b="1" dirty="0"/>
        </a:p>
      </dgm:t>
    </dgm:pt>
    <dgm:pt modelId="{0AF67D1C-C063-4594-8544-1C6210AED6B9}" type="parTrans" cxnId="{1EB65802-C054-4FF2-B6F6-D94B46B842BE}">
      <dgm:prSet/>
      <dgm:spPr/>
      <dgm:t>
        <a:bodyPr/>
        <a:lstStyle/>
        <a:p>
          <a:endParaRPr lang="zh-CN" altLang="en-US"/>
        </a:p>
      </dgm:t>
    </dgm:pt>
    <dgm:pt modelId="{7312ACF8-FF96-494C-B315-F9BCB2B52C59}" type="sibTrans" cxnId="{1EB65802-C054-4FF2-B6F6-D94B46B842BE}">
      <dgm:prSet/>
      <dgm:spPr/>
      <dgm:t>
        <a:bodyPr/>
        <a:lstStyle/>
        <a:p>
          <a:endParaRPr lang="zh-CN" altLang="en-US"/>
        </a:p>
      </dgm:t>
    </dgm:pt>
    <dgm:pt modelId="{9422FE8A-69EE-4E9D-A744-344E0EE4C99F}" type="pres">
      <dgm:prSet presAssocID="{F4D59077-2A95-4E49-8FD1-7D915880FEA6}" presName="vert0" presStyleCnt="0">
        <dgm:presLayoutVars>
          <dgm:dir/>
          <dgm:animOne val="branch"/>
          <dgm:animLvl val="lvl"/>
        </dgm:presLayoutVars>
      </dgm:prSet>
      <dgm:spPr/>
      <dgm:t>
        <a:bodyPr/>
        <a:lstStyle/>
        <a:p>
          <a:endParaRPr lang="zh-CN" altLang="en-US"/>
        </a:p>
      </dgm:t>
    </dgm:pt>
    <dgm:pt modelId="{F5CAA625-BFF4-4A10-8BD1-8217FBDA7144}" type="pres">
      <dgm:prSet presAssocID="{E6DEC814-DAC9-4718-B0E1-D7987054EA47}" presName="thickLine" presStyleLbl="alignNode1" presStyleIdx="0" presStyleCnt="1"/>
      <dgm:spPr/>
    </dgm:pt>
    <dgm:pt modelId="{C2166570-92D8-4A15-BB86-76BEF58A2348}" type="pres">
      <dgm:prSet presAssocID="{E6DEC814-DAC9-4718-B0E1-D7987054EA47}" presName="horz1" presStyleCnt="0"/>
      <dgm:spPr/>
    </dgm:pt>
    <dgm:pt modelId="{FB467804-4178-4507-9C18-575FC460F311}" type="pres">
      <dgm:prSet presAssocID="{E6DEC814-DAC9-4718-B0E1-D7987054EA47}" presName="tx1" presStyleLbl="revTx" presStyleIdx="0" presStyleCnt="3"/>
      <dgm:spPr/>
      <dgm:t>
        <a:bodyPr/>
        <a:lstStyle/>
        <a:p>
          <a:endParaRPr lang="zh-CN" altLang="en-US"/>
        </a:p>
      </dgm:t>
    </dgm:pt>
    <dgm:pt modelId="{6FA261F6-DA42-4201-A393-2D4765DF4A62}" type="pres">
      <dgm:prSet presAssocID="{E6DEC814-DAC9-4718-B0E1-D7987054EA47}" presName="vert1" presStyleCnt="0"/>
      <dgm:spPr/>
    </dgm:pt>
    <dgm:pt modelId="{4224B461-40EF-4263-A5A2-1CB67F74C531}" type="pres">
      <dgm:prSet presAssocID="{AE3C956D-D840-4A82-816F-A5A0B74267B5}" presName="vertSpace2a" presStyleCnt="0"/>
      <dgm:spPr/>
    </dgm:pt>
    <dgm:pt modelId="{E333424F-E054-4976-BE64-B0E61A4141BF}" type="pres">
      <dgm:prSet presAssocID="{AE3C956D-D840-4A82-816F-A5A0B74267B5}" presName="horz2" presStyleCnt="0"/>
      <dgm:spPr/>
    </dgm:pt>
    <dgm:pt modelId="{180D1FCF-F84A-4611-AEC1-A92734FBB928}" type="pres">
      <dgm:prSet presAssocID="{AE3C956D-D840-4A82-816F-A5A0B74267B5}" presName="horzSpace2" presStyleCnt="0"/>
      <dgm:spPr/>
    </dgm:pt>
    <dgm:pt modelId="{84306F2F-6D13-437C-929E-A37C649A7342}" type="pres">
      <dgm:prSet presAssocID="{AE3C956D-D840-4A82-816F-A5A0B74267B5}" presName="tx2" presStyleLbl="revTx" presStyleIdx="1" presStyleCnt="3"/>
      <dgm:spPr/>
      <dgm:t>
        <a:bodyPr/>
        <a:lstStyle/>
        <a:p>
          <a:endParaRPr lang="zh-CN" altLang="en-US"/>
        </a:p>
      </dgm:t>
    </dgm:pt>
    <dgm:pt modelId="{2D4CAB92-5BE7-4D95-B811-F3FB0BC7776B}" type="pres">
      <dgm:prSet presAssocID="{AE3C956D-D840-4A82-816F-A5A0B74267B5}" presName="vert2" presStyleCnt="0"/>
      <dgm:spPr/>
    </dgm:pt>
    <dgm:pt modelId="{E4D21917-8BA5-48F5-A867-23FFFD5C7668}" type="pres">
      <dgm:prSet presAssocID="{AE3C956D-D840-4A82-816F-A5A0B74267B5}" presName="thinLine2b" presStyleLbl="callout" presStyleIdx="0" presStyleCnt="2"/>
      <dgm:spPr/>
    </dgm:pt>
    <dgm:pt modelId="{69F5DB41-12C2-450A-A4C0-7C86D9E9E2FD}" type="pres">
      <dgm:prSet presAssocID="{AE3C956D-D840-4A82-816F-A5A0B74267B5}" presName="vertSpace2b" presStyleCnt="0"/>
      <dgm:spPr/>
    </dgm:pt>
    <dgm:pt modelId="{0FB38C24-CC25-4D69-863A-ECB857D11873}" type="pres">
      <dgm:prSet presAssocID="{CBDF96CB-77D8-4AEE-A197-3248E6C489BE}" presName="horz2" presStyleCnt="0"/>
      <dgm:spPr/>
    </dgm:pt>
    <dgm:pt modelId="{3508F0E1-FCA8-4509-857D-9BEE0EDC7000}" type="pres">
      <dgm:prSet presAssocID="{CBDF96CB-77D8-4AEE-A197-3248E6C489BE}" presName="horzSpace2" presStyleCnt="0"/>
      <dgm:spPr/>
    </dgm:pt>
    <dgm:pt modelId="{DB75ABAE-BEE8-447D-A446-6585C91E62CC}" type="pres">
      <dgm:prSet presAssocID="{CBDF96CB-77D8-4AEE-A197-3248E6C489BE}" presName="tx2" presStyleLbl="revTx" presStyleIdx="2" presStyleCnt="3"/>
      <dgm:spPr/>
      <dgm:t>
        <a:bodyPr/>
        <a:lstStyle/>
        <a:p>
          <a:endParaRPr lang="zh-CN" altLang="en-US"/>
        </a:p>
      </dgm:t>
    </dgm:pt>
    <dgm:pt modelId="{D94FFB6B-A4E8-4758-B5D0-7380B7043A20}" type="pres">
      <dgm:prSet presAssocID="{CBDF96CB-77D8-4AEE-A197-3248E6C489BE}" presName="vert2" presStyleCnt="0"/>
      <dgm:spPr/>
    </dgm:pt>
    <dgm:pt modelId="{31BFBCF8-1BAF-4507-814D-A636735EF81C}" type="pres">
      <dgm:prSet presAssocID="{CBDF96CB-77D8-4AEE-A197-3248E6C489BE}" presName="thinLine2b" presStyleLbl="callout" presStyleIdx="1" presStyleCnt="2"/>
      <dgm:spPr/>
    </dgm:pt>
    <dgm:pt modelId="{D8A0B79B-57E9-42A2-88C6-5F5A59A33338}" type="pres">
      <dgm:prSet presAssocID="{CBDF96CB-77D8-4AEE-A197-3248E6C489BE}" presName="vertSpace2b" presStyleCnt="0"/>
      <dgm:spPr/>
    </dgm:pt>
  </dgm:ptLst>
  <dgm:cxnLst>
    <dgm:cxn modelId="{85B65148-08FC-4D35-A6C2-AD8231586218}" type="presOf" srcId="{CBDF96CB-77D8-4AEE-A197-3248E6C489BE}" destId="{DB75ABAE-BEE8-447D-A446-6585C91E62CC}" srcOrd="0" destOrd="0" presId="urn:microsoft.com/office/officeart/2008/layout/LinedList"/>
    <dgm:cxn modelId="{1EB65802-C054-4FF2-B6F6-D94B46B842BE}" srcId="{E6DEC814-DAC9-4718-B0E1-D7987054EA47}" destId="{CBDF96CB-77D8-4AEE-A197-3248E6C489BE}" srcOrd="1" destOrd="0" parTransId="{0AF67D1C-C063-4594-8544-1C6210AED6B9}" sibTransId="{7312ACF8-FF96-494C-B315-F9BCB2B52C59}"/>
    <dgm:cxn modelId="{084E971B-ABB8-4817-84BA-16B788C3F009}" type="presOf" srcId="{E6DEC814-DAC9-4718-B0E1-D7987054EA47}" destId="{FB467804-4178-4507-9C18-575FC460F311}" srcOrd="0" destOrd="0" presId="urn:microsoft.com/office/officeart/2008/layout/LinedList"/>
    <dgm:cxn modelId="{4DEB399A-B6F7-4477-B25F-E3FA54997983}" type="presOf" srcId="{F4D59077-2A95-4E49-8FD1-7D915880FEA6}" destId="{9422FE8A-69EE-4E9D-A744-344E0EE4C99F}" srcOrd="0" destOrd="0" presId="urn:microsoft.com/office/officeart/2008/layout/LinedList"/>
    <dgm:cxn modelId="{CE5F4973-03AF-452A-8357-B28E6B47C60C}" type="presOf" srcId="{AE3C956D-D840-4A82-816F-A5A0B74267B5}" destId="{84306F2F-6D13-437C-929E-A37C649A7342}" srcOrd="0" destOrd="0" presId="urn:microsoft.com/office/officeart/2008/layout/LinedList"/>
    <dgm:cxn modelId="{F68C8EB3-85C7-4FE9-AC87-7BF4426B438B}" srcId="{F4D59077-2A95-4E49-8FD1-7D915880FEA6}" destId="{E6DEC814-DAC9-4718-B0E1-D7987054EA47}" srcOrd="0" destOrd="0" parTransId="{F1A8FF5E-3CA0-4BBA-9778-2676918C5C4A}" sibTransId="{63CAC5F7-D7D6-4F28-AC30-C2DF62607E71}"/>
    <dgm:cxn modelId="{44465E11-2373-4FF5-A069-9AAD7941C3A7}" srcId="{E6DEC814-DAC9-4718-B0E1-D7987054EA47}" destId="{AE3C956D-D840-4A82-816F-A5A0B74267B5}" srcOrd="0" destOrd="0" parTransId="{3DAF89E2-1860-4BD0-B027-CBA52E5E36C3}" sibTransId="{1E8A5620-F7AF-43CF-A4DA-222167A6F149}"/>
    <dgm:cxn modelId="{4B9C6D68-ECC5-4569-975C-3FF6DB32D402}" type="presParOf" srcId="{9422FE8A-69EE-4E9D-A744-344E0EE4C99F}" destId="{F5CAA625-BFF4-4A10-8BD1-8217FBDA7144}" srcOrd="0" destOrd="0" presId="urn:microsoft.com/office/officeart/2008/layout/LinedList"/>
    <dgm:cxn modelId="{BE4109F9-C972-404C-873E-6B34FAFEA6DA}" type="presParOf" srcId="{9422FE8A-69EE-4E9D-A744-344E0EE4C99F}" destId="{C2166570-92D8-4A15-BB86-76BEF58A2348}" srcOrd="1" destOrd="0" presId="urn:microsoft.com/office/officeart/2008/layout/LinedList"/>
    <dgm:cxn modelId="{8DBC14A5-9DE2-489C-97AB-91F91D09079C}" type="presParOf" srcId="{C2166570-92D8-4A15-BB86-76BEF58A2348}" destId="{FB467804-4178-4507-9C18-575FC460F311}" srcOrd="0" destOrd="0" presId="urn:microsoft.com/office/officeart/2008/layout/LinedList"/>
    <dgm:cxn modelId="{53215A54-88E1-41B8-AB8E-D436216A1CCB}" type="presParOf" srcId="{C2166570-92D8-4A15-BB86-76BEF58A2348}" destId="{6FA261F6-DA42-4201-A393-2D4765DF4A62}" srcOrd="1" destOrd="0" presId="urn:microsoft.com/office/officeart/2008/layout/LinedList"/>
    <dgm:cxn modelId="{88B94361-7618-4128-85D4-CD14408E2A94}" type="presParOf" srcId="{6FA261F6-DA42-4201-A393-2D4765DF4A62}" destId="{4224B461-40EF-4263-A5A2-1CB67F74C531}" srcOrd="0" destOrd="0" presId="urn:microsoft.com/office/officeart/2008/layout/LinedList"/>
    <dgm:cxn modelId="{8B52F746-4DA7-420D-8BFA-404188A19F1C}" type="presParOf" srcId="{6FA261F6-DA42-4201-A393-2D4765DF4A62}" destId="{E333424F-E054-4976-BE64-B0E61A4141BF}" srcOrd="1" destOrd="0" presId="urn:microsoft.com/office/officeart/2008/layout/LinedList"/>
    <dgm:cxn modelId="{A225EE49-2579-4945-B062-02C039470B2E}" type="presParOf" srcId="{E333424F-E054-4976-BE64-B0E61A4141BF}" destId="{180D1FCF-F84A-4611-AEC1-A92734FBB928}" srcOrd="0" destOrd="0" presId="urn:microsoft.com/office/officeart/2008/layout/LinedList"/>
    <dgm:cxn modelId="{83363706-7AB3-4A6D-B022-CA8D8C9A3BF6}" type="presParOf" srcId="{E333424F-E054-4976-BE64-B0E61A4141BF}" destId="{84306F2F-6D13-437C-929E-A37C649A7342}" srcOrd="1" destOrd="0" presId="urn:microsoft.com/office/officeart/2008/layout/LinedList"/>
    <dgm:cxn modelId="{14075BCB-5F18-4853-8C44-9B9E84242B55}" type="presParOf" srcId="{E333424F-E054-4976-BE64-B0E61A4141BF}" destId="{2D4CAB92-5BE7-4D95-B811-F3FB0BC7776B}" srcOrd="2" destOrd="0" presId="urn:microsoft.com/office/officeart/2008/layout/LinedList"/>
    <dgm:cxn modelId="{1CBF7DC4-7001-48F6-A650-E39423EC83EB}" type="presParOf" srcId="{6FA261F6-DA42-4201-A393-2D4765DF4A62}" destId="{E4D21917-8BA5-48F5-A867-23FFFD5C7668}" srcOrd="2" destOrd="0" presId="urn:microsoft.com/office/officeart/2008/layout/LinedList"/>
    <dgm:cxn modelId="{E4CAE3F1-677D-4BD0-81CF-C8B38C1FC5C3}" type="presParOf" srcId="{6FA261F6-DA42-4201-A393-2D4765DF4A62}" destId="{69F5DB41-12C2-450A-A4C0-7C86D9E9E2FD}" srcOrd="3" destOrd="0" presId="urn:microsoft.com/office/officeart/2008/layout/LinedList"/>
    <dgm:cxn modelId="{74A4070D-91B5-4147-A62C-79D712FF083A}" type="presParOf" srcId="{6FA261F6-DA42-4201-A393-2D4765DF4A62}" destId="{0FB38C24-CC25-4D69-863A-ECB857D11873}" srcOrd="4" destOrd="0" presId="urn:microsoft.com/office/officeart/2008/layout/LinedList"/>
    <dgm:cxn modelId="{D4AD041C-634A-4A76-A7D7-F7DE69A51191}" type="presParOf" srcId="{0FB38C24-CC25-4D69-863A-ECB857D11873}" destId="{3508F0E1-FCA8-4509-857D-9BEE0EDC7000}" srcOrd="0" destOrd="0" presId="urn:microsoft.com/office/officeart/2008/layout/LinedList"/>
    <dgm:cxn modelId="{ACB39B42-04FB-4838-BCF5-904BD95A8466}" type="presParOf" srcId="{0FB38C24-CC25-4D69-863A-ECB857D11873}" destId="{DB75ABAE-BEE8-447D-A446-6585C91E62CC}" srcOrd="1" destOrd="0" presId="urn:microsoft.com/office/officeart/2008/layout/LinedList"/>
    <dgm:cxn modelId="{DAF55317-8DC9-4314-92AE-3C2936ED89F6}" type="presParOf" srcId="{0FB38C24-CC25-4D69-863A-ECB857D11873}" destId="{D94FFB6B-A4E8-4758-B5D0-7380B7043A20}" srcOrd="2" destOrd="0" presId="urn:microsoft.com/office/officeart/2008/layout/LinedList"/>
    <dgm:cxn modelId="{2579428F-4ACD-42DA-8028-ED072922B026}" type="presParOf" srcId="{6FA261F6-DA42-4201-A393-2D4765DF4A62}" destId="{31BFBCF8-1BAF-4507-814D-A636735EF81C}" srcOrd="5" destOrd="0" presId="urn:microsoft.com/office/officeart/2008/layout/LinedList"/>
    <dgm:cxn modelId="{0284E419-1A69-449B-A856-215739C015F1}" type="presParOf" srcId="{6FA261F6-DA42-4201-A393-2D4765DF4A62}" destId="{D8A0B79B-57E9-42A2-88C6-5F5A59A33338}" srcOrd="6"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1E7EE5-FC98-403B-8408-E25D2AF3ECD6}"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B3031716-79FD-4A79-94E0-4268B2E655C4}">
      <dgm:prSet/>
      <dgm:spPr/>
      <dgm:t>
        <a:bodyPr/>
        <a:lstStyle/>
        <a:p>
          <a:pPr rtl="0"/>
          <a:r>
            <a:rPr lang="en-US" b="1" dirty="0" smtClean="0"/>
            <a:t>A measure of information commonly used in probabilistic modeling and estimation other than </a:t>
          </a:r>
          <a:r>
            <a:rPr lang="en-US" b="1" dirty="0" smtClean="0">
              <a:solidFill>
                <a:srgbClr val="FFFF00"/>
              </a:solidFill>
            </a:rPr>
            <a:t>Shannon information </a:t>
          </a:r>
          <a:r>
            <a:rPr lang="en-US" b="1" dirty="0" smtClean="0"/>
            <a:t>(Entropy)</a:t>
          </a:r>
          <a:endParaRPr lang="zh-CN" dirty="0"/>
        </a:p>
      </dgm:t>
    </dgm:pt>
    <dgm:pt modelId="{8F9CF093-B3C1-4DA5-8DDC-D2CB985FC2A0}" type="parTrans" cxnId="{063AD2BE-51C5-4A2A-820F-C81945F43190}">
      <dgm:prSet/>
      <dgm:spPr/>
      <dgm:t>
        <a:bodyPr/>
        <a:lstStyle/>
        <a:p>
          <a:endParaRPr lang="zh-CN" altLang="en-US"/>
        </a:p>
      </dgm:t>
    </dgm:pt>
    <dgm:pt modelId="{EBAF92F3-4FB5-49F2-B949-957BB3BB66E7}" type="sibTrans" cxnId="{063AD2BE-51C5-4A2A-820F-C81945F43190}">
      <dgm:prSet/>
      <dgm:spPr/>
      <dgm:t>
        <a:bodyPr/>
        <a:lstStyle/>
        <a:p>
          <a:endParaRPr lang="zh-CN" altLang="en-US"/>
        </a:p>
      </dgm:t>
    </dgm:pt>
    <dgm:pt modelId="{41D4D458-D70A-4AC6-A46A-37FA1CDD70A8}" type="pres">
      <dgm:prSet presAssocID="{8E1E7EE5-FC98-403B-8408-E25D2AF3ECD6}" presName="linear" presStyleCnt="0">
        <dgm:presLayoutVars>
          <dgm:animLvl val="lvl"/>
          <dgm:resizeHandles val="exact"/>
        </dgm:presLayoutVars>
      </dgm:prSet>
      <dgm:spPr/>
      <dgm:t>
        <a:bodyPr/>
        <a:lstStyle/>
        <a:p>
          <a:endParaRPr lang="zh-CN" altLang="en-US"/>
        </a:p>
      </dgm:t>
    </dgm:pt>
    <dgm:pt modelId="{91C79D52-7CFB-49DF-91D8-278CF7CD2873}" type="pres">
      <dgm:prSet presAssocID="{B3031716-79FD-4A79-94E0-4268B2E655C4}" presName="parentText" presStyleLbl="node1" presStyleIdx="0" presStyleCnt="1" custLinFactNeighborX="-887" custLinFactNeighborY="138">
        <dgm:presLayoutVars>
          <dgm:chMax val="0"/>
          <dgm:bulletEnabled val="1"/>
        </dgm:presLayoutVars>
      </dgm:prSet>
      <dgm:spPr/>
      <dgm:t>
        <a:bodyPr/>
        <a:lstStyle/>
        <a:p>
          <a:endParaRPr lang="zh-CN" altLang="en-US"/>
        </a:p>
      </dgm:t>
    </dgm:pt>
  </dgm:ptLst>
  <dgm:cxnLst>
    <dgm:cxn modelId="{6D8BC777-4B5E-4F36-9EF8-DC2280B51519}" type="presOf" srcId="{B3031716-79FD-4A79-94E0-4268B2E655C4}" destId="{91C79D52-7CFB-49DF-91D8-278CF7CD2873}" srcOrd="0" destOrd="0" presId="urn:microsoft.com/office/officeart/2005/8/layout/vList2"/>
    <dgm:cxn modelId="{063AD2BE-51C5-4A2A-820F-C81945F43190}" srcId="{8E1E7EE5-FC98-403B-8408-E25D2AF3ECD6}" destId="{B3031716-79FD-4A79-94E0-4268B2E655C4}" srcOrd="0" destOrd="0" parTransId="{8F9CF093-B3C1-4DA5-8DDC-D2CB985FC2A0}" sibTransId="{EBAF92F3-4FB5-49F2-B949-957BB3BB66E7}"/>
    <dgm:cxn modelId="{9A14CA3D-6F68-4063-9BD6-730CB95B840D}" type="presOf" srcId="{8E1E7EE5-FC98-403B-8408-E25D2AF3ECD6}" destId="{41D4D458-D70A-4AC6-A46A-37FA1CDD70A8}" srcOrd="0" destOrd="0" presId="urn:microsoft.com/office/officeart/2005/8/layout/vList2"/>
    <dgm:cxn modelId="{529CA7A7-BEF2-47F7-ABDB-1CCB98DC64E5}" type="presParOf" srcId="{41D4D458-D70A-4AC6-A46A-37FA1CDD70A8}" destId="{91C79D52-7CFB-49DF-91D8-278CF7CD287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FE861C0-13E3-4C61-9014-53BCD8F14F5D}"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CF2ED642-90B5-4690-9349-477F7D96119D}">
      <dgm:prSet phldrT="[文本]"/>
      <dgm:spPr/>
      <dgm:t>
        <a:bodyPr/>
        <a:lstStyle/>
        <a:p>
          <a:pPr algn="ctr"/>
          <a:r>
            <a:rPr lang="en-US" altLang="zh-CN" dirty="0" smtClean="0"/>
            <a:t>Steady-state performance</a:t>
          </a:r>
          <a:endParaRPr lang="zh-CN" altLang="en-US" dirty="0"/>
        </a:p>
      </dgm:t>
    </dgm:pt>
    <dgm:pt modelId="{2BF78739-421F-4DDA-B279-E0E5703A297D}" type="parTrans" cxnId="{4870847A-AC8F-4908-97A3-EE0677D8C2E5}">
      <dgm:prSet/>
      <dgm:spPr/>
      <dgm:t>
        <a:bodyPr/>
        <a:lstStyle/>
        <a:p>
          <a:endParaRPr lang="zh-CN" altLang="en-US"/>
        </a:p>
      </dgm:t>
    </dgm:pt>
    <dgm:pt modelId="{78677308-9666-4B74-84C1-A61CBFBA7045}" type="sibTrans" cxnId="{4870847A-AC8F-4908-97A3-EE0677D8C2E5}">
      <dgm:prSet/>
      <dgm:spPr/>
      <dgm:t>
        <a:bodyPr/>
        <a:lstStyle/>
        <a:p>
          <a:endParaRPr lang="zh-CN" altLang="en-US"/>
        </a:p>
      </dgm:t>
    </dgm:pt>
    <dgm:pt modelId="{A3C14BC5-4C16-464A-A16E-F11703E499D3}">
      <dgm:prSet phldrT="[文本]"/>
      <dgm:spPr/>
      <dgm:t>
        <a:bodyPr/>
        <a:lstStyle/>
        <a:p>
          <a:pPr algn="ctr"/>
          <a:r>
            <a:rPr lang="en-US" altLang="zh-CN" dirty="0" smtClean="0"/>
            <a:t>Convergence</a:t>
          </a:r>
          <a:endParaRPr lang="zh-CN" altLang="en-US" dirty="0"/>
        </a:p>
      </dgm:t>
    </dgm:pt>
    <dgm:pt modelId="{3EF95511-406B-422A-ACC1-FAE804700735}" type="parTrans" cxnId="{EA18FAC0-89F2-47EC-B9C6-053F5099884B}">
      <dgm:prSet/>
      <dgm:spPr/>
      <dgm:t>
        <a:bodyPr/>
        <a:lstStyle/>
        <a:p>
          <a:endParaRPr lang="zh-CN" altLang="en-US"/>
        </a:p>
      </dgm:t>
    </dgm:pt>
    <dgm:pt modelId="{B55EDED9-3485-4014-AFFB-DC444D643EDF}" type="sibTrans" cxnId="{EA18FAC0-89F2-47EC-B9C6-053F5099884B}">
      <dgm:prSet/>
      <dgm:spPr/>
      <dgm:t>
        <a:bodyPr/>
        <a:lstStyle/>
        <a:p>
          <a:endParaRPr lang="zh-CN" altLang="en-US"/>
        </a:p>
      </dgm:t>
    </dgm:pt>
    <dgm:pt modelId="{EEF6E2EB-5563-45D0-B13A-AE1C550F2578}" type="pres">
      <dgm:prSet presAssocID="{EFE861C0-13E3-4C61-9014-53BCD8F14F5D}" presName="linear" presStyleCnt="0">
        <dgm:presLayoutVars>
          <dgm:animLvl val="lvl"/>
          <dgm:resizeHandles val="exact"/>
        </dgm:presLayoutVars>
      </dgm:prSet>
      <dgm:spPr/>
      <dgm:t>
        <a:bodyPr/>
        <a:lstStyle/>
        <a:p>
          <a:endParaRPr lang="zh-CN" altLang="en-US"/>
        </a:p>
      </dgm:t>
    </dgm:pt>
    <dgm:pt modelId="{0C23C227-51E7-46F4-871F-8379CC32DC13}" type="pres">
      <dgm:prSet presAssocID="{CF2ED642-90B5-4690-9349-477F7D96119D}" presName="parentText" presStyleLbl="node1" presStyleIdx="0" presStyleCnt="2">
        <dgm:presLayoutVars>
          <dgm:chMax val="0"/>
          <dgm:bulletEnabled val="1"/>
        </dgm:presLayoutVars>
      </dgm:prSet>
      <dgm:spPr/>
      <dgm:t>
        <a:bodyPr/>
        <a:lstStyle/>
        <a:p>
          <a:endParaRPr lang="zh-CN" altLang="en-US"/>
        </a:p>
      </dgm:t>
    </dgm:pt>
    <dgm:pt modelId="{6A3DCAF2-7B5C-487F-A87A-CE7AF4E3C3E4}" type="pres">
      <dgm:prSet presAssocID="{78677308-9666-4B74-84C1-A61CBFBA7045}" presName="spacer" presStyleCnt="0"/>
      <dgm:spPr/>
    </dgm:pt>
    <dgm:pt modelId="{EC368E27-CF91-4A0F-9DD3-8909B85FDBDB}" type="pres">
      <dgm:prSet presAssocID="{A3C14BC5-4C16-464A-A16E-F11703E499D3}" presName="parentText" presStyleLbl="node1" presStyleIdx="1" presStyleCnt="2">
        <dgm:presLayoutVars>
          <dgm:chMax val="0"/>
          <dgm:bulletEnabled val="1"/>
        </dgm:presLayoutVars>
      </dgm:prSet>
      <dgm:spPr/>
      <dgm:t>
        <a:bodyPr/>
        <a:lstStyle/>
        <a:p>
          <a:endParaRPr lang="zh-CN" altLang="en-US"/>
        </a:p>
      </dgm:t>
    </dgm:pt>
  </dgm:ptLst>
  <dgm:cxnLst>
    <dgm:cxn modelId="{C94E7E9A-BECE-497A-AB8D-243466133368}" type="presOf" srcId="{CF2ED642-90B5-4690-9349-477F7D96119D}" destId="{0C23C227-51E7-46F4-871F-8379CC32DC13}" srcOrd="0" destOrd="0" presId="urn:microsoft.com/office/officeart/2005/8/layout/vList2"/>
    <dgm:cxn modelId="{2EDE8A5C-970D-4987-AE79-D4173828BAA3}" type="presOf" srcId="{EFE861C0-13E3-4C61-9014-53BCD8F14F5D}" destId="{EEF6E2EB-5563-45D0-B13A-AE1C550F2578}" srcOrd="0" destOrd="0" presId="urn:microsoft.com/office/officeart/2005/8/layout/vList2"/>
    <dgm:cxn modelId="{4870847A-AC8F-4908-97A3-EE0677D8C2E5}" srcId="{EFE861C0-13E3-4C61-9014-53BCD8F14F5D}" destId="{CF2ED642-90B5-4690-9349-477F7D96119D}" srcOrd="0" destOrd="0" parTransId="{2BF78739-421F-4DDA-B279-E0E5703A297D}" sibTransId="{78677308-9666-4B74-84C1-A61CBFBA7045}"/>
    <dgm:cxn modelId="{46D6422D-F9EE-4921-9616-2D93D3EFBA11}" type="presOf" srcId="{A3C14BC5-4C16-464A-A16E-F11703E499D3}" destId="{EC368E27-CF91-4A0F-9DD3-8909B85FDBDB}" srcOrd="0" destOrd="0" presId="urn:microsoft.com/office/officeart/2005/8/layout/vList2"/>
    <dgm:cxn modelId="{EA18FAC0-89F2-47EC-B9C6-053F5099884B}" srcId="{EFE861C0-13E3-4C61-9014-53BCD8F14F5D}" destId="{A3C14BC5-4C16-464A-A16E-F11703E499D3}" srcOrd="1" destOrd="0" parTransId="{3EF95511-406B-422A-ACC1-FAE804700735}" sibTransId="{B55EDED9-3485-4014-AFFB-DC444D643EDF}"/>
    <dgm:cxn modelId="{E2928090-5F52-4C55-ADD5-5D32FBAC826B}" type="presParOf" srcId="{EEF6E2EB-5563-45D0-B13A-AE1C550F2578}" destId="{0C23C227-51E7-46F4-871F-8379CC32DC13}" srcOrd="0" destOrd="0" presId="urn:microsoft.com/office/officeart/2005/8/layout/vList2"/>
    <dgm:cxn modelId="{5C20BAB5-3BCE-48D5-B78D-0E25610FFF02}" type="presParOf" srcId="{EEF6E2EB-5563-45D0-B13A-AE1C550F2578}" destId="{6A3DCAF2-7B5C-487F-A87A-CE7AF4E3C3E4}" srcOrd="1" destOrd="0" presId="urn:microsoft.com/office/officeart/2005/8/layout/vList2"/>
    <dgm:cxn modelId="{92CD576E-218B-49E4-A01C-29777D32B89C}" type="presParOf" srcId="{EEF6E2EB-5563-45D0-B13A-AE1C550F2578}" destId="{EC368E27-CF91-4A0F-9DD3-8909B85FDB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B0B7354-E622-488C-A944-4AB01CF189EC}"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zh-CN" altLang="en-US"/>
        </a:p>
      </dgm:t>
    </dgm:pt>
    <dgm:pt modelId="{DA91B670-2356-4890-8928-F6C192669D06}">
      <dgm:prSet/>
      <dgm:spPr/>
      <dgm:t>
        <a:bodyPr/>
        <a:lstStyle/>
        <a:p>
          <a:pPr rtl="0"/>
          <a:r>
            <a:rPr lang="en-US" dirty="0" smtClean="0"/>
            <a:t>The filter converges to the same track regardless of what initial </a:t>
          </a:r>
          <a:r>
            <a:rPr lang="en-US" b="1" i="1" dirty="0" smtClean="0">
              <a:solidFill>
                <a:srgbClr val="FFFF00"/>
              </a:solidFill>
            </a:rPr>
            <a:t>covariance matrix</a:t>
          </a:r>
          <a:r>
            <a:rPr lang="en-US" dirty="0" smtClean="0"/>
            <a:t> are chosen for the state.</a:t>
          </a:r>
          <a:endParaRPr lang="zh-CN" dirty="0"/>
        </a:p>
      </dgm:t>
    </dgm:pt>
    <dgm:pt modelId="{57AA9651-C17C-4890-9374-D5E7200E4B22}" type="parTrans" cxnId="{FD0F60E5-44D6-4C58-9B17-3135064E8FE2}">
      <dgm:prSet/>
      <dgm:spPr/>
      <dgm:t>
        <a:bodyPr/>
        <a:lstStyle/>
        <a:p>
          <a:endParaRPr lang="zh-CN" altLang="en-US"/>
        </a:p>
      </dgm:t>
    </dgm:pt>
    <dgm:pt modelId="{D6D01862-A968-40B1-ABB9-8B680AAA91D7}" type="sibTrans" cxnId="{FD0F60E5-44D6-4C58-9B17-3135064E8FE2}">
      <dgm:prSet/>
      <dgm:spPr/>
      <dgm:t>
        <a:bodyPr/>
        <a:lstStyle/>
        <a:p>
          <a:endParaRPr lang="zh-CN" altLang="en-US"/>
        </a:p>
      </dgm:t>
    </dgm:pt>
    <dgm:pt modelId="{C9D7A68D-B261-44CE-BA67-073E36AC0890}" type="pres">
      <dgm:prSet presAssocID="{2B0B7354-E622-488C-A944-4AB01CF189EC}" presName="linear" presStyleCnt="0">
        <dgm:presLayoutVars>
          <dgm:animLvl val="lvl"/>
          <dgm:resizeHandles val="exact"/>
        </dgm:presLayoutVars>
      </dgm:prSet>
      <dgm:spPr/>
      <dgm:t>
        <a:bodyPr/>
        <a:lstStyle/>
        <a:p>
          <a:endParaRPr lang="zh-CN" altLang="en-US"/>
        </a:p>
      </dgm:t>
    </dgm:pt>
    <dgm:pt modelId="{ABB87465-7717-48D5-B51B-287CC1069D84}" type="pres">
      <dgm:prSet presAssocID="{DA91B670-2356-4890-8928-F6C192669D06}" presName="parentText" presStyleLbl="node1" presStyleIdx="0" presStyleCnt="1">
        <dgm:presLayoutVars>
          <dgm:chMax val="0"/>
          <dgm:bulletEnabled val="1"/>
        </dgm:presLayoutVars>
      </dgm:prSet>
      <dgm:spPr/>
      <dgm:t>
        <a:bodyPr/>
        <a:lstStyle/>
        <a:p>
          <a:endParaRPr lang="zh-CN" altLang="en-US"/>
        </a:p>
      </dgm:t>
    </dgm:pt>
  </dgm:ptLst>
  <dgm:cxnLst>
    <dgm:cxn modelId="{FD0F60E5-44D6-4C58-9B17-3135064E8FE2}" srcId="{2B0B7354-E622-488C-A944-4AB01CF189EC}" destId="{DA91B670-2356-4890-8928-F6C192669D06}" srcOrd="0" destOrd="0" parTransId="{57AA9651-C17C-4890-9374-D5E7200E4B22}" sibTransId="{D6D01862-A968-40B1-ABB9-8B680AAA91D7}"/>
    <dgm:cxn modelId="{A94C9468-C997-4A2B-8190-DDE771AE45A1}" type="presOf" srcId="{2B0B7354-E622-488C-A944-4AB01CF189EC}" destId="{C9D7A68D-B261-44CE-BA67-073E36AC0890}" srcOrd="0" destOrd="0" presId="urn:microsoft.com/office/officeart/2005/8/layout/vList2"/>
    <dgm:cxn modelId="{48E091E1-7137-4319-98B7-6D693660AD80}" type="presOf" srcId="{DA91B670-2356-4890-8928-F6C192669D06}" destId="{ABB87465-7717-48D5-B51B-287CC1069D84}" srcOrd="0" destOrd="0" presId="urn:microsoft.com/office/officeart/2005/8/layout/vList2"/>
    <dgm:cxn modelId="{A2237B84-18D5-4660-92DC-1426F0B3BE41}" type="presParOf" srcId="{C9D7A68D-B261-44CE-BA67-073E36AC0890}" destId="{ABB87465-7717-48D5-B51B-287CC1069D8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B0B7354-E622-488C-A944-4AB01CF189EC}" type="doc">
      <dgm:prSet loTypeId="urn:microsoft.com/office/officeart/2005/8/layout/vList2" loCatId="list" qsTypeId="urn:microsoft.com/office/officeart/2005/8/quickstyle/simple5" qsCatId="simple" csTypeId="urn:microsoft.com/office/officeart/2005/8/colors/accent3_3" csCatId="accent3" phldr="1"/>
      <dgm:spPr/>
      <dgm:t>
        <a:bodyPr/>
        <a:lstStyle/>
        <a:p>
          <a:endParaRPr lang="zh-CN" altLang="en-US"/>
        </a:p>
      </dgm:t>
    </dgm:pt>
    <dgm:pt modelId="{DA91B670-2356-4890-8928-F6C192669D06}">
      <dgm:prSet/>
      <dgm:spPr/>
      <dgm:t>
        <a:bodyPr/>
        <a:lstStyle/>
        <a:p>
          <a:pPr rtl="0"/>
          <a:r>
            <a:rPr lang="en-US" altLang="zh-CN" b="0" dirty="0" smtClean="0">
              <a:effectLst/>
            </a:rPr>
            <a:t>The velocity is not observable, its error decreases relying on the increasing correlation with position estimates. So its uncertainty can’t be bounded at the first step when no correlation is introduced.</a:t>
          </a:r>
          <a:endParaRPr lang="zh-CN" b="0" dirty="0">
            <a:effectLst/>
          </a:endParaRPr>
        </a:p>
      </dgm:t>
    </dgm:pt>
    <dgm:pt modelId="{57AA9651-C17C-4890-9374-D5E7200E4B22}" type="parTrans" cxnId="{FD0F60E5-44D6-4C58-9B17-3135064E8FE2}">
      <dgm:prSet/>
      <dgm:spPr/>
      <dgm:t>
        <a:bodyPr/>
        <a:lstStyle/>
        <a:p>
          <a:endParaRPr lang="zh-CN" altLang="en-US"/>
        </a:p>
      </dgm:t>
    </dgm:pt>
    <dgm:pt modelId="{D6D01862-A968-40B1-ABB9-8B680AAA91D7}" type="sibTrans" cxnId="{FD0F60E5-44D6-4C58-9B17-3135064E8FE2}">
      <dgm:prSet/>
      <dgm:spPr/>
      <dgm:t>
        <a:bodyPr/>
        <a:lstStyle/>
        <a:p>
          <a:endParaRPr lang="zh-CN" altLang="en-US"/>
        </a:p>
      </dgm:t>
    </dgm:pt>
    <dgm:pt modelId="{C9D7A68D-B261-44CE-BA67-073E36AC0890}" type="pres">
      <dgm:prSet presAssocID="{2B0B7354-E622-488C-A944-4AB01CF189EC}" presName="linear" presStyleCnt="0">
        <dgm:presLayoutVars>
          <dgm:animLvl val="lvl"/>
          <dgm:resizeHandles val="exact"/>
        </dgm:presLayoutVars>
      </dgm:prSet>
      <dgm:spPr/>
      <dgm:t>
        <a:bodyPr/>
        <a:lstStyle/>
        <a:p>
          <a:endParaRPr lang="zh-CN" altLang="en-US"/>
        </a:p>
      </dgm:t>
    </dgm:pt>
    <dgm:pt modelId="{ABB87465-7717-48D5-B51B-287CC1069D84}" type="pres">
      <dgm:prSet presAssocID="{DA91B670-2356-4890-8928-F6C192669D06}" presName="parentText" presStyleLbl="node1" presStyleIdx="0" presStyleCnt="1">
        <dgm:presLayoutVars>
          <dgm:chMax val="0"/>
          <dgm:bulletEnabled val="1"/>
        </dgm:presLayoutVars>
      </dgm:prSet>
      <dgm:spPr/>
      <dgm:t>
        <a:bodyPr/>
        <a:lstStyle/>
        <a:p>
          <a:endParaRPr lang="zh-CN" altLang="en-US"/>
        </a:p>
      </dgm:t>
    </dgm:pt>
  </dgm:ptLst>
  <dgm:cxnLst>
    <dgm:cxn modelId="{FD0F60E5-44D6-4C58-9B17-3135064E8FE2}" srcId="{2B0B7354-E622-488C-A944-4AB01CF189EC}" destId="{DA91B670-2356-4890-8928-F6C192669D06}" srcOrd="0" destOrd="0" parTransId="{57AA9651-C17C-4890-9374-D5E7200E4B22}" sibTransId="{D6D01862-A968-40B1-ABB9-8B680AAA91D7}"/>
    <dgm:cxn modelId="{46230C7B-C74D-4192-B49C-01A9F059DCFA}" type="presOf" srcId="{DA91B670-2356-4890-8928-F6C192669D06}" destId="{ABB87465-7717-48D5-B51B-287CC1069D84}" srcOrd="0" destOrd="0" presId="urn:microsoft.com/office/officeart/2005/8/layout/vList2"/>
    <dgm:cxn modelId="{86E1F07D-0F97-4708-A0D3-5B22C869732F}" type="presOf" srcId="{2B0B7354-E622-488C-A944-4AB01CF189EC}" destId="{C9D7A68D-B261-44CE-BA67-073E36AC0890}" srcOrd="0" destOrd="0" presId="urn:microsoft.com/office/officeart/2005/8/layout/vList2"/>
    <dgm:cxn modelId="{1404125A-B552-4C42-A3FB-C60B030D15FD}" type="presParOf" srcId="{C9D7A68D-B261-44CE-BA67-073E36AC0890}" destId="{ABB87465-7717-48D5-B51B-287CC1069D8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5DA32AC-9CF9-4D86-A57F-9F27B875AF7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DFF19FC4-5128-4848-9765-799F98FCBBD9}">
      <dgm:prSet/>
      <dgm:spPr/>
      <dgm:t>
        <a:bodyPr/>
        <a:lstStyle/>
        <a:p>
          <a:pPr rtl="0"/>
          <a:r>
            <a:rPr lang="en-US" dirty="0" smtClean="0"/>
            <a:t>Although the effect of this initial estimate diminishes with time, either simple or sophisticated method is used to represent the prior. </a:t>
          </a:r>
          <a:endParaRPr lang="zh-CN" dirty="0"/>
        </a:p>
      </dgm:t>
    </dgm:pt>
    <dgm:pt modelId="{59781CA0-4496-4EFA-8FA0-E43E58D75847}" type="parTrans" cxnId="{A73A88FE-B70A-46C2-B9E3-700FB188EEDE}">
      <dgm:prSet/>
      <dgm:spPr/>
      <dgm:t>
        <a:bodyPr/>
        <a:lstStyle/>
        <a:p>
          <a:endParaRPr lang="zh-CN" altLang="en-US"/>
        </a:p>
      </dgm:t>
    </dgm:pt>
    <dgm:pt modelId="{348B20A0-3F4A-4834-AA75-4125B7E3EC81}" type="sibTrans" cxnId="{A73A88FE-B70A-46C2-B9E3-700FB188EEDE}">
      <dgm:prSet/>
      <dgm:spPr/>
      <dgm:t>
        <a:bodyPr/>
        <a:lstStyle/>
        <a:p>
          <a:endParaRPr lang="zh-CN" altLang="en-US"/>
        </a:p>
      </dgm:t>
    </dgm:pt>
    <dgm:pt modelId="{142D83F9-22BF-44E3-995E-FCACDD132772}" type="pres">
      <dgm:prSet presAssocID="{25DA32AC-9CF9-4D86-A57F-9F27B875AF75}" presName="linear" presStyleCnt="0">
        <dgm:presLayoutVars>
          <dgm:animLvl val="lvl"/>
          <dgm:resizeHandles val="exact"/>
        </dgm:presLayoutVars>
      </dgm:prSet>
      <dgm:spPr/>
      <dgm:t>
        <a:bodyPr/>
        <a:lstStyle/>
        <a:p>
          <a:endParaRPr lang="zh-CN" altLang="en-US"/>
        </a:p>
      </dgm:t>
    </dgm:pt>
    <dgm:pt modelId="{FDB24C0C-617E-4155-B910-0961C01000AA}" type="pres">
      <dgm:prSet presAssocID="{DFF19FC4-5128-4848-9765-799F98FCBBD9}" presName="parentText" presStyleLbl="node1" presStyleIdx="0" presStyleCnt="1" custLinFactNeighborY="-24402">
        <dgm:presLayoutVars>
          <dgm:chMax val="0"/>
          <dgm:bulletEnabled val="1"/>
        </dgm:presLayoutVars>
      </dgm:prSet>
      <dgm:spPr/>
      <dgm:t>
        <a:bodyPr/>
        <a:lstStyle/>
        <a:p>
          <a:endParaRPr lang="zh-CN" altLang="en-US"/>
        </a:p>
      </dgm:t>
    </dgm:pt>
  </dgm:ptLst>
  <dgm:cxnLst>
    <dgm:cxn modelId="{A73A88FE-B70A-46C2-B9E3-700FB188EEDE}" srcId="{25DA32AC-9CF9-4D86-A57F-9F27B875AF75}" destId="{DFF19FC4-5128-4848-9765-799F98FCBBD9}" srcOrd="0" destOrd="0" parTransId="{59781CA0-4496-4EFA-8FA0-E43E58D75847}" sibTransId="{348B20A0-3F4A-4834-AA75-4125B7E3EC81}"/>
    <dgm:cxn modelId="{C57C0936-5EE8-4A55-8673-F6D62A834CDF}" type="presOf" srcId="{25DA32AC-9CF9-4D86-A57F-9F27B875AF75}" destId="{142D83F9-22BF-44E3-995E-FCACDD132772}" srcOrd="0" destOrd="0" presId="urn:microsoft.com/office/officeart/2005/8/layout/vList2"/>
    <dgm:cxn modelId="{A3209768-2DE7-4D61-8761-87E6AF1684B0}" type="presOf" srcId="{DFF19FC4-5128-4848-9765-799F98FCBBD9}" destId="{FDB24C0C-617E-4155-B910-0961C01000AA}" srcOrd="0" destOrd="0" presId="urn:microsoft.com/office/officeart/2005/8/layout/vList2"/>
    <dgm:cxn modelId="{F4883AD0-162F-4BC3-B6F4-0B2731E341DE}" type="presParOf" srcId="{142D83F9-22BF-44E3-995E-FCACDD132772}" destId="{FDB24C0C-617E-4155-B910-0961C01000A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0C7FF07-C32B-4E29-9D0E-586AA36C7EBF}" type="doc">
      <dgm:prSet loTypeId="urn:microsoft.com/office/officeart/2005/8/layout/hierarchy3" loCatId="list" qsTypeId="urn:microsoft.com/office/officeart/2005/8/quickstyle/simple5" qsCatId="simple" csTypeId="urn:microsoft.com/office/officeart/2005/8/colors/colorful2" csCatId="colorful" phldr="1"/>
      <dgm:spPr/>
      <dgm:t>
        <a:bodyPr/>
        <a:lstStyle/>
        <a:p>
          <a:endParaRPr lang="zh-CN" altLang="en-US"/>
        </a:p>
      </dgm:t>
    </dgm:pt>
    <dgm:pt modelId="{799E2786-4E0E-45EC-98C6-DA4B72296916}">
      <dgm:prSet phldrT="[文本]"/>
      <dgm:spPr/>
      <dgm:t>
        <a:bodyPr/>
        <a:lstStyle/>
        <a:p>
          <a:r>
            <a:rPr lang="en-US" altLang="zh-CN" dirty="0" smtClean="0">
              <a:effectLst>
                <a:outerShdw blurRad="38100" dist="38100" dir="2700000" algn="tl">
                  <a:srgbClr val="000000">
                    <a:alpha val="43137"/>
                  </a:srgbClr>
                </a:outerShdw>
              </a:effectLst>
            </a:rPr>
            <a:t>Mean</a:t>
          </a:r>
          <a:endParaRPr lang="zh-CN" altLang="en-US" dirty="0">
            <a:effectLst>
              <a:outerShdw blurRad="38100" dist="38100" dir="2700000" algn="tl">
                <a:srgbClr val="000000">
                  <a:alpha val="43137"/>
                </a:srgbClr>
              </a:outerShdw>
            </a:effectLst>
          </a:endParaRPr>
        </a:p>
      </dgm:t>
    </dgm:pt>
    <dgm:pt modelId="{EB008225-3FAB-4B1F-A447-0B2625CD04E9}" type="parTrans" cxnId="{2394FAED-3D42-4175-8121-B34007446243}">
      <dgm:prSet/>
      <dgm:spPr/>
      <dgm:t>
        <a:bodyPr/>
        <a:lstStyle/>
        <a:p>
          <a:endParaRPr lang="zh-CN" altLang="en-US"/>
        </a:p>
      </dgm:t>
    </dgm:pt>
    <dgm:pt modelId="{56BEA60C-3FCD-4378-B567-32E6A068B87C}" type="sibTrans" cxnId="{2394FAED-3D42-4175-8121-B34007446243}">
      <dgm:prSet/>
      <dgm:spPr/>
      <dgm:t>
        <a:bodyPr/>
        <a:lstStyle/>
        <a:p>
          <a:endParaRPr lang="zh-CN" altLang="en-US"/>
        </a:p>
      </dgm:t>
    </dgm:pt>
    <dgm:pt modelId="{43771BDA-5373-4B0C-B474-D22129E9D31A}">
      <dgm:prSet phldrT="[文本]"/>
      <dgm:spPr/>
      <dgm:t>
        <a:bodyPr/>
        <a:lstStyle/>
        <a:p>
          <a:pPr algn="l"/>
          <a:r>
            <a:rPr lang="en-US" altLang="zh-CN" dirty="0" smtClean="0"/>
            <a:t>Batch-process the first few observations to estimate initial state values providing initial mean.</a:t>
          </a:r>
          <a:endParaRPr lang="zh-CN" altLang="en-US" dirty="0"/>
        </a:p>
      </dgm:t>
    </dgm:pt>
    <dgm:pt modelId="{142705E0-B6C6-47BC-A83C-6E5B156013B4}" type="parTrans" cxnId="{08BF2E6D-6C24-4D66-8FB0-E36DDEB7D1A4}">
      <dgm:prSet/>
      <dgm:spPr/>
      <dgm:t>
        <a:bodyPr/>
        <a:lstStyle/>
        <a:p>
          <a:endParaRPr lang="zh-CN" altLang="en-US"/>
        </a:p>
      </dgm:t>
    </dgm:pt>
    <dgm:pt modelId="{4BAAFBE5-6E7F-428A-BF00-96A427C78C50}" type="sibTrans" cxnId="{08BF2E6D-6C24-4D66-8FB0-E36DDEB7D1A4}">
      <dgm:prSet/>
      <dgm:spPr/>
      <dgm:t>
        <a:bodyPr/>
        <a:lstStyle/>
        <a:p>
          <a:endParaRPr lang="zh-CN" altLang="en-US"/>
        </a:p>
      </dgm:t>
    </dgm:pt>
    <dgm:pt modelId="{181A335F-053A-4648-A57E-5AC089ED16D8}">
      <dgm:prSet phldrT="[文本]"/>
      <dgm:spPr/>
      <dgm:t>
        <a:bodyPr/>
        <a:lstStyle/>
        <a:p>
          <a:pPr algn="l"/>
          <a:r>
            <a:rPr lang="en-US" altLang="en-US" dirty="0" smtClean="0"/>
            <a:t>Least-squares fit can be used if required.</a:t>
          </a:r>
          <a:endParaRPr lang="zh-CN" altLang="en-US" dirty="0"/>
        </a:p>
      </dgm:t>
    </dgm:pt>
    <dgm:pt modelId="{005016C4-C2D0-417F-ABCE-3E460E2E944D}" type="parTrans" cxnId="{070B2543-3021-407C-ABC9-C2CBFA30CB32}">
      <dgm:prSet/>
      <dgm:spPr/>
      <dgm:t>
        <a:bodyPr/>
        <a:lstStyle/>
        <a:p>
          <a:endParaRPr lang="zh-CN" altLang="en-US"/>
        </a:p>
      </dgm:t>
    </dgm:pt>
    <dgm:pt modelId="{547B2FDA-E127-4502-BC1F-EFFF4973FE17}" type="sibTrans" cxnId="{070B2543-3021-407C-ABC9-C2CBFA30CB32}">
      <dgm:prSet/>
      <dgm:spPr/>
      <dgm:t>
        <a:bodyPr/>
        <a:lstStyle/>
        <a:p>
          <a:endParaRPr lang="zh-CN" altLang="en-US"/>
        </a:p>
      </dgm:t>
    </dgm:pt>
    <dgm:pt modelId="{4777605C-59DF-4E04-8527-4945CFAC95F1}">
      <dgm:prSet phldrT="[文本]"/>
      <dgm:spPr/>
      <dgm:t>
        <a:bodyPr/>
        <a:lstStyle/>
        <a:p>
          <a:r>
            <a:rPr lang="en-US" altLang="zh-CN" dirty="0" smtClean="0">
              <a:effectLst>
                <a:outerShdw blurRad="38100" dist="38100" dir="2700000" algn="tl">
                  <a:srgbClr val="000000">
                    <a:alpha val="43137"/>
                  </a:srgbClr>
                </a:outerShdw>
              </a:effectLst>
            </a:rPr>
            <a:t>Covariance</a:t>
          </a:r>
          <a:endParaRPr lang="zh-CN" altLang="en-US" dirty="0">
            <a:effectLst>
              <a:outerShdw blurRad="38100" dist="38100" dir="2700000" algn="tl">
                <a:srgbClr val="000000">
                  <a:alpha val="43137"/>
                </a:srgbClr>
              </a:outerShdw>
            </a:effectLst>
          </a:endParaRPr>
        </a:p>
      </dgm:t>
    </dgm:pt>
    <dgm:pt modelId="{04978BC5-453B-4B8F-B024-2EEEEFCA44FD}" type="parTrans" cxnId="{1ADE3C0B-5756-475F-9896-633C71986613}">
      <dgm:prSet/>
      <dgm:spPr/>
      <dgm:t>
        <a:bodyPr/>
        <a:lstStyle/>
        <a:p>
          <a:endParaRPr lang="zh-CN" altLang="en-US"/>
        </a:p>
      </dgm:t>
    </dgm:pt>
    <dgm:pt modelId="{059851C9-D788-469F-BF8D-FD2FE777A26E}" type="sibTrans" cxnId="{1ADE3C0B-5756-475F-9896-633C71986613}">
      <dgm:prSet/>
      <dgm:spPr/>
      <dgm:t>
        <a:bodyPr/>
        <a:lstStyle/>
        <a:p>
          <a:endParaRPr lang="zh-CN" altLang="en-US"/>
        </a:p>
      </dgm:t>
    </dgm:pt>
    <dgm:pt modelId="{C54F4E86-ECB5-4B02-A599-B1616746D1B0}">
      <dgm:prSet phldrT="[文本]"/>
      <dgm:spPr/>
      <dgm:t>
        <a:bodyPr/>
        <a:lstStyle/>
        <a:p>
          <a:pPr algn="l"/>
          <a:r>
            <a:rPr lang="en-US" altLang="en-US" dirty="0" smtClean="0"/>
            <a:t>The initial covariance information should be large enough to encompass any likely uncertainty in the initial guess for</a:t>
          </a:r>
          <a:endParaRPr lang="zh-CN" altLang="en-US" dirty="0"/>
        </a:p>
      </dgm:t>
    </dgm:pt>
    <dgm:pt modelId="{D87D2C4F-FC1D-4BF9-8CC8-20F0FEE00420}" type="parTrans" cxnId="{CDD00C6F-B537-4C4A-8634-D063C39A4001}">
      <dgm:prSet/>
      <dgm:spPr/>
      <dgm:t>
        <a:bodyPr/>
        <a:lstStyle/>
        <a:p>
          <a:endParaRPr lang="zh-CN" altLang="en-US"/>
        </a:p>
      </dgm:t>
    </dgm:pt>
    <dgm:pt modelId="{35F6BC68-87BA-4248-AE4F-27AB1678AB16}" type="sibTrans" cxnId="{CDD00C6F-B537-4C4A-8634-D063C39A4001}">
      <dgm:prSet/>
      <dgm:spPr/>
      <dgm:t>
        <a:bodyPr/>
        <a:lstStyle/>
        <a:p>
          <a:endParaRPr lang="zh-CN" altLang="en-US"/>
        </a:p>
      </dgm:t>
    </dgm:pt>
    <dgm:pt modelId="{B5C737BB-1F0E-4E83-B2D0-E5AF65F0F466}">
      <dgm:prSet phldrT="[文本]"/>
      <dgm:spPr/>
      <dgm:t>
        <a:bodyPr/>
        <a:lstStyle/>
        <a:p>
          <a:r>
            <a:rPr lang="en-US" altLang="en-US" dirty="0" smtClean="0"/>
            <a:t>the mean-squared error computed by a least-squared fit to the first few observations.</a:t>
          </a:r>
          <a:endParaRPr lang="zh-CN" altLang="en-US" dirty="0"/>
        </a:p>
      </dgm:t>
    </dgm:pt>
    <dgm:pt modelId="{4B66BE9E-E0D3-4FFF-ACD9-C15876B80CD0}" type="parTrans" cxnId="{7D9C48A4-B8BE-40B4-8B63-E8EDE6E9BAD1}">
      <dgm:prSet/>
      <dgm:spPr/>
      <dgm:t>
        <a:bodyPr/>
        <a:lstStyle/>
        <a:p>
          <a:endParaRPr lang="zh-CN" altLang="en-US"/>
        </a:p>
      </dgm:t>
    </dgm:pt>
    <dgm:pt modelId="{03C636FB-E9C0-4645-A9F2-6779CA9EE37A}" type="sibTrans" cxnId="{7D9C48A4-B8BE-40B4-8B63-E8EDE6E9BAD1}">
      <dgm:prSet/>
      <dgm:spPr/>
      <dgm:t>
        <a:bodyPr/>
        <a:lstStyle/>
        <a:p>
          <a:endParaRPr lang="zh-CN" altLang="en-US"/>
        </a:p>
      </dgm:t>
    </dgm:pt>
    <dgm:pt modelId="{2A0DA2F3-DCB0-45D9-84E8-EFC753405209}" type="pres">
      <dgm:prSet presAssocID="{90C7FF07-C32B-4E29-9D0E-586AA36C7EBF}" presName="diagram" presStyleCnt="0">
        <dgm:presLayoutVars>
          <dgm:chPref val="1"/>
          <dgm:dir/>
          <dgm:animOne val="branch"/>
          <dgm:animLvl val="lvl"/>
          <dgm:resizeHandles/>
        </dgm:presLayoutVars>
      </dgm:prSet>
      <dgm:spPr/>
      <dgm:t>
        <a:bodyPr/>
        <a:lstStyle/>
        <a:p>
          <a:endParaRPr lang="zh-CN" altLang="en-US"/>
        </a:p>
      </dgm:t>
    </dgm:pt>
    <dgm:pt modelId="{33F9FC2E-59C3-4D56-8364-E905396ED228}" type="pres">
      <dgm:prSet presAssocID="{799E2786-4E0E-45EC-98C6-DA4B72296916}" presName="root" presStyleCnt="0"/>
      <dgm:spPr/>
    </dgm:pt>
    <dgm:pt modelId="{9C4ED524-D075-425A-AE81-3D2A2FC64611}" type="pres">
      <dgm:prSet presAssocID="{799E2786-4E0E-45EC-98C6-DA4B72296916}" presName="rootComposite" presStyleCnt="0"/>
      <dgm:spPr/>
    </dgm:pt>
    <dgm:pt modelId="{D0B64EC3-1AEA-4316-A013-78B545D9FE75}" type="pres">
      <dgm:prSet presAssocID="{799E2786-4E0E-45EC-98C6-DA4B72296916}" presName="rootText" presStyleLbl="node1" presStyleIdx="0" presStyleCnt="2"/>
      <dgm:spPr/>
      <dgm:t>
        <a:bodyPr/>
        <a:lstStyle/>
        <a:p>
          <a:endParaRPr lang="zh-CN" altLang="en-US"/>
        </a:p>
      </dgm:t>
    </dgm:pt>
    <dgm:pt modelId="{FBCF572D-27B6-4633-A4A7-191D07ECDBFE}" type="pres">
      <dgm:prSet presAssocID="{799E2786-4E0E-45EC-98C6-DA4B72296916}" presName="rootConnector" presStyleLbl="node1" presStyleIdx="0" presStyleCnt="2"/>
      <dgm:spPr/>
      <dgm:t>
        <a:bodyPr/>
        <a:lstStyle/>
        <a:p>
          <a:endParaRPr lang="zh-CN" altLang="en-US"/>
        </a:p>
      </dgm:t>
    </dgm:pt>
    <dgm:pt modelId="{5E37194F-2E12-4AE8-95D8-A0B96D564EE8}" type="pres">
      <dgm:prSet presAssocID="{799E2786-4E0E-45EC-98C6-DA4B72296916}" presName="childShape" presStyleCnt="0"/>
      <dgm:spPr/>
    </dgm:pt>
    <dgm:pt modelId="{D1B8859B-D314-46B1-8BE6-D62801BC3D0A}" type="pres">
      <dgm:prSet presAssocID="{142705E0-B6C6-47BC-A83C-6E5B156013B4}" presName="Name13" presStyleLbl="parChTrans1D2" presStyleIdx="0" presStyleCnt="4"/>
      <dgm:spPr/>
      <dgm:t>
        <a:bodyPr/>
        <a:lstStyle/>
        <a:p>
          <a:endParaRPr lang="zh-CN" altLang="en-US"/>
        </a:p>
      </dgm:t>
    </dgm:pt>
    <dgm:pt modelId="{D2832F37-AB4F-42C3-AECB-A601F2B54AB7}" type="pres">
      <dgm:prSet presAssocID="{43771BDA-5373-4B0C-B474-D22129E9D31A}" presName="childText" presStyleLbl="bgAcc1" presStyleIdx="0" presStyleCnt="4">
        <dgm:presLayoutVars>
          <dgm:bulletEnabled val="1"/>
        </dgm:presLayoutVars>
      </dgm:prSet>
      <dgm:spPr/>
      <dgm:t>
        <a:bodyPr/>
        <a:lstStyle/>
        <a:p>
          <a:endParaRPr lang="zh-CN" altLang="en-US"/>
        </a:p>
      </dgm:t>
    </dgm:pt>
    <dgm:pt modelId="{8B98DB78-348E-4142-B861-F8E358AB93A3}" type="pres">
      <dgm:prSet presAssocID="{005016C4-C2D0-417F-ABCE-3E460E2E944D}" presName="Name13" presStyleLbl="parChTrans1D2" presStyleIdx="1" presStyleCnt="4"/>
      <dgm:spPr/>
      <dgm:t>
        <a:bodyPr/>
        <a:lstStyle/>
        <a:p>
          <a:endParaRPr lang="zh-CN" altLang="en-US"/>
        </a:p>
      </dgm:t>
    </dgm:pt>
    <dgm:pt modelId="{58E1893F-4432-4F62-B76F-C773ACE0FB3C}" type="pres">
      <dgm:prSet presAssocID="{181A335F-053A-4648-A57E-5AC089ED16D8}" presName="childText" presStyleLbl="bgAcc1" presStyleIdx="1" presStyleCnt="4">
        <dgm:presLayoutVars>
          <dgm:bulletEnabled val="1"/>
        </dgm:presLayoutVars>
      </dgm:prSet>
      <dgm:spPr/>
      <dgm:t>
        <a:bodyPr/>
        <a:lstStyle/>
        <a:p>
          <a:endParaRPr lang="zh-CN" altLang="en-US"/>
        </a:p>
      </dgm:t>
    </dgm:pt>
    <dgm:pt modelId="{A2C60377-D03A-4310-BE8E-1F51BE599A8D}" type="pres">
      <dgm:prSet presAssocID="{4777605C-59DF-4E04-8527-4945CFAC95F1}" presName="root" presStyleCnt="0"/>
      <dgm:spPr/>
    </dgm:pt>
    <dgm:pt modelId="{F514AE64-F212-4919-BCB9-F8A4F7AF9BC1}" type="pres">
      <dgm:prSet presAssocID="{4777605C-59DF-4E04-8527-4945CFAC95F1}" presName="rootComposite" presStyleCnt="0"/>
      <dgm:spPr/>
    </dgm:pt>
    <dgm:pt modelId="{1310B2C8-383F-4765-AFCA-FE97607F744C}" type="pres">
      <dgm:prSet presAssocID="{4777605C-59DF-4E04-8527-4945CFAC95F1}" presName="rootText" presStyleLbl="node1" presStyleIdx="1" presStyleCnt="2"/>
      <dgm:spPr/>
      <dgm:t>
        <a:bodyPr/>
        <a:lstStyle/>
        <a:p>
          <a:endParaRPr lang="zh-CN" altLang="en-US"/>
        </a:p>
      </dgm:t>
    </dgm:pt>
    <dgm:pt modelId="{6BFC76AE-31F4-4F2D-BCC2-ED2B2C40AAC8}" type="pres">
      <dgm:prSet presAssocID="{4777605C-59DF-4E04-8527-4945CFAC95F1}" presName="rootConnector" presStyleLbl="node1" presStyleIdx="1" presStyleCnt="2"/>
      <dgm:spPr/>
      <dgm:t>
        <a:bodyPr/>
        <a:lstStyle/>
        <a:p>
          <a:endParaRPr lang="zh-CN" altLang="en-US"/>
        </a:p>
      </dgm:t>
    </dgm:pt>
    <dgm:pt modelId="{DD16DF6D-C888-4684-BCC8-87779EC9F19C}" type="pres">
      <dgm:prSet presAssocID="{4777605C-59DF-4E04-8527-4945CFAC95F1}" presName="childShape" presStyleCnt="0"/>
      <dgm:spPr/>
    </dgm:pt>
    <dgm:pt modelId="{19CD47FF-B56B-4A91-8761-EF1FAFE14D69}" type="pres">
      <dgm:prSet presAssocID="{D87D2C4F-FC1D-4BF9-8CC8-20F0FEE00420}" presName="Name13" presStyleLbl="parChTrans1D2" presStyleIdx="2" presStyleCnt="4"/>
      <dgm:spPr/>
      <dgm:t>
        <a:bodyPr/>
        <a:lstStyle/>
        <a:p>
          <a:endParaRPr lang="zh-CN" altLang="en-US"/>
        </a:p>
      </dgm:t>
    </dgm:pt>
    <dgm:pt modelId="{7D0D8DCE-EC43-4965-AB49-9264B32A8C0A}" type="pres">
      <dgm:prSet presAssocID="{C54F4E86-ECB5-4B02-A599-B1616746D1B0}" presName="childText" presStyleLbl="bgAcc1" presStyleIdx="2" presStyleCnt="4">
        <dgm:presLayoutVars>
          <dgm:bulletEnabled val="1"/>
        </dgm:presLayoutVars>
      </dgm:prSet>
      <dgm:spPr/>
      <dgm:t>
        <a:bodyPr/>
        <a:lstStyle/>
        <a:p>
          <a:endParaRPr lang="zh-CN" altLang="en-US"/>
        </a:p>
      </dgm:t>
    </dgm:pt>
    <dgm:pt modelId="{7F55B6C7-A12C-4C5F-ACFF-EC397C54669C}" type="pres">
      <dgm:prSet presAssocID="{4B66BE9E-E0D3-4FFF-ACD9-C15876B80CD0}" presName="Name13" presStyleLbl="parChTrans1D2" presStyleIdx="3" presStyleCnt="4"/>
      <dgm:spPr/>
      <dgm:t>
        <a:bodyPr/>
        <a:lstStyle/>
        <a:p>
          <a:endParaRPr lang="zh-CN" altLang="en-US"/>
        </a:p>
      </dgm:t>
    </dgm:pt>
    <dgm:pt modelId="{B155D4FF-C148-4FC4-8E7A-FFD8DF641BBB}" type="pres">
      <dgm:prSet presAssocID="{B5C737BB-1F0E-4E83-B2D0-E5AF65F0F466}" presName="childText" presStyleLbl="bgAcc1" presStyleIdx="3" presStyleCnt="4">
        <dgm:presLayoutVars>
          <dgm:bulletEnabled val="1"/>
        </dgm:presLayoutVars>
      </dgm:prSet>
      <dgm:spPr/>
      <dgm:t>
        <a:bodyPr/>
        <a:lstStyle/>
        <a:p>
          <a:endParaRPr lang="zh-CN" altLang="en-US"/>
        </a:p>
      </dgm:t>
    </dgm:pt>
  </dgm:ptLst>
  <dgm:cxnLst>
    <dgm:cxn modelId="{D7428632-110B-4EB6-8223-34502FCC7954}" type="presOf" srcId="{4777605C-59DF-4E04-8527-4945CFAC95F1}" destId="{6BFC76AE-31F4-4F2D-BCC2-ED2B2C40AAC8}" srcOrd="1" destOrd="0" presId="urn:microsoft.com/office/officeart/2005/8/layout/hierarchy3"/>
    <dgm:cxn modelId="{2394FAED-3D42-4175-8121-B34007446243}" srcId="{90C7FF07-C32B-4E29-9D0E-586AA36C7EBF}" destId="{799E2786-4E0E-45EC-98C6-DA4B72296916}" srcOrd="0" destOrd="0" parTransId="{EB008225-3FAB-4B1F-A447-0B2625CD04E9}" sibTransId="{56BEA60C-3FCD-4378-B567-32E6A068B87C}"/>
    <dgm:cxn modelId="{8F742371-1C43-4302-9F85-6E3E76ECB74D}" type="presOf" srcId="{D87D2C4F-FC1D-4BF9-8CC8-20F0FEE00420}" destId="{19CD47FF-B56B-4A91-8761-EF1FAFE14D69}" srcOrd="0" destOrd="0" presId="urn:microsoft.com/office/officeart/2005/8/layout/hierarchy3"/>
    <dgm:cxn modelId="{80C81DF9-8921-4ED0-89AB-C7EE10A03558}" type="presOf" srcId="{4777605C-59DF-4E04-8527-4945CFAC95F1}" destId="{1310B2C8-383F-4765-AFCA-FE97607F744C}" srcOrd="0" destOrd="0" presId="urn:microsoft.com/office/officeart/2005/8/layout/hierarchy3"/>
    <dgm:cxn modelId="{CDD00C6F-B537-4C4A-8634-D063C39A4001}" srcId="{4777605C-59DF-4E04-8527-4945CFAC95F1}" destId="{C54F4E86-ECB5-4B02-A599-B1616746D1B0}" srcOrd="0" destOrd="0" parTransId="{D87D2C4F-FC1D-4BF9-8CC8-20F0FEE00420}" sibTransId="{35F6BC68-87BA-4248-AE4F-27AB1678AB16}"/>
    <dgm:cxn modelId="{1ADE3C0B-5756-475F-9896-633C71986613}" srcId="{90C7FF07-C32B-4E29-9D0E-586AA36C7EBF}" destId="{4777605C-59DF-4E04-8527-4945CFAC95F1}" srcOrd="1" destOrd="0" parTransId="{04978BC5-453B-4B8F-B024-2EEEEFCA44FD}" sibTransId="{059851C9-D788-469F-BF8D-FD2FE777A26E}"/>
    <dgm:cxn modelId="{1CF163F6-FD29-433D-BD7A-C4EB0729DE57}" type="presOf" srcId="{43771BDA-5373-4B0C-B474-D22129E9D31A}" destId="{D2832F37-AB4F-42C3-AECB-A601F2B54AB7}" srcOrd="0" destOrd="0" presId="urn:microsoft.com/office/officeart/2005/8/layout/hierarchy3"/>
    <dgm:cxn modelId="{6982AACA-A636-4D81-A064-B6F21BEF6556}" type="presOf" srcId="{181A335F-053A-4648-A57E-5AC089ED16D8}" destId="{58E1893F-4432-4F62-B76F-C773ACE0FB3C}" srcOrd="0" destOrd="0" presId="urn:microsoft.com/office/officeart/2005/8/layout/hierarchy3"/>
    <dgm:cxn modelId="{E00F0A5F-4D83-4491-A329-02BC49EE2381}" type="presOf" srcId="{4B66BE9E-E0D3-4FFF-ACD9-C15876B80CD0}" destId="{7F55B6C7-A12C-4C5F-ACFF-EC397C54669C}" srcOrd="0" destOrd="0" presId="urn:microsoft.com/office/officeart/2005/8/layout/hierarchy3"/>
    <dgm:cxn modelId="{A8DA2BED-8BBF-4C3E-9C03-BAB9FE181FEB}" type="presOf" srcId="{B5C737BB-1F0E-4E83-B2D0-E5AF65F0F466}" destId="{B155D4FF-C148-4FC4-8E7A-FFD8DF641BBB}" srcOrd="0" destOrd="0" presId="urn:microsoft.com/office/officeart/2005/8/layout/hierarchy3"/>
    <dgm:cxn modelId="{070B2543-3021-407C-ABC9-C2CBFA30CB32}" srcId="{799E2786-4E0E-45EC-98C6-DA4B72296916}" destId="{181A335F-053A-4648-A57E-5AC089ED16D8}" srcOrd="1" destOrd="0" parTransId="{005016C4-C2D0-417F-ABCE-3E460E2E944D}" sibTransId="{547B2FDA-E127-4502-BC1F-EFFF4973FE17}"/>
    <dgm:cxn modelId="{881EABD8-3D29-4FF4-846A-95A1712FA51C}" type="presOf" srcId="{799E2786-4E0E-45EC-98C6-DA4B72296916}" destId="{D0B64EC3-1AEA-4316-A013-78B545D9FE75}" srcOrd="0" destOrd="0" presId="urn:microsoft.com/office/officeart/2005/8/layout/hierarchy3"/>
    <dgm:cxn modelId="{023911EA-A722-4A5D-882D-34589C4C6060}" type="presOf" srcId="{799E2786-4E0E-45EC-98C6-DA4B72296916}" destId="{FBCF572D-27B6-4633-A4A7-191D07ECDBFE}" srcOrd="1" destOrd="0" presId="urn:microsoft.com/office/officeart/2005/8/layout/hierarchy3"/>
    <dgm:cxn modelId="{43695915-EAD2-4E42-913F-2575A1526F71}" type="presOf" srcId="{90C7FF07-C32B-4E29-9D0E-586AA36C7EBF}" destId="{2A0DA2F3-DCB0-45D9-84E8-EFC753405209}" srcOrd="0" destOrd="0" presId="urn:microsoft.com/office/officeart/2005/8/layout/hierarchy3"/>
    <dgm:cxn modelId="{08BF2E6D-6C24-4D66-8FB0-E36DDEB7D1A4}" srcId="{799E2786-4E0E-45EC-98C6-DA4B72296916}" destId="{43771BDA-5373-4B0C-B474-D22129E9D31A}" srcOrd="0" destOrd="0" parTransId="{142705E0-B6C6-47BC-A83C-6E5B156013B4}" sibTransId="{4BAAFBE5-6E7F-428A-BF00-96A427C78C50}"/>
    <dgm:cxn modelId="{7D9C48A4-B8BE-40B4-8B63-E8EDE6E9BAD1}" srcId="{4777605C-59DF-4E04-8527-4945CFAC95F1}" destId="{B5C737BB-1F0E-4E83-B2D0-E5AF65F0F466}" srcOrd="1" destOrd="0" parTransId="{4B66BE9E-E0D3-4FFF-ACD9-C15876B80CD0}" sibTransId="{03C636FB-E9C0-4645-A9F2-6779CA9EE37A}"/>
    <dgm:cxn modelId="{0E19DD8D-67FF-49A6-BAF0-F83DA5F70082}" type="presOf" srcId="{142705E0-B6C6-47BC-A83C-6E5B156013B4}" destId="{D1B8859B-D314-46B1-8BE6-D62801BC3D0A}" srcOrd="0" destOrd="0" presId="urn:microsoft.com/office/officeart/2005/8/layout/hierarchy3"/>
    <dgm:cxn modelId="{B2AEC174-07CC-4BA6-AF10-DED2939C59EB}" type="presOf" srcId="{005016C4-C2D0-417F-ABCE-3E460E2E944D}" destId="{8B98DB78-348E-4142-B861-F8E358AB93A3}" srcOrd="0" destOrd="0" presId="urn:microsoft.com/office/officeart/2005/8/layout/hierarchy3"/>
    <dgm:cxn modelId="{3463D5E5-0B24-46CC-BC94-72CB8C8AF7FD}" type="presOf" srcId="{C54F4E86-ECB5-4B02-A599-B1616746D1B0}" destId="{7D0D8DCE-EC43-4965-AB49-9264B32A8C0A}" srcOrd="0" destOrd="0" presId="urn:microsoft.com/office/officeart/2005/8/layout/hierarchy3"/>
    <dgm:cxn modelId="{DCCFA491-B00C-47E1-A8E6-3442489D9ED9}" type="presParOf" srcId="{2A0DA2F3-DCB0-45D9-84E8-EFC753405209}" destId="{33F9FC2E-59C3-4D56-8364-E905396ED228}" srcOrd="0" destOrd="0" presId="urn:microsoft.com/office/officeart/2005/8/layout/hierarchy3"/>
    <dgm:cxn modelId="{12F73B51-8716-4AA9-8B1D-F071327FB214}" type="presParOf" srcId="{33F9FC2E-59C3-4D56-8364-E905396ED228}" destId="{9C4ED524-D075-425A-AE81-3D2A2FC64611}" srcOrd="0" destOrd="0" presId="urn:microsoft.com/office/officeart/2005/8/layout/hierarchy3"/>
    <dgm:cxn modelId="{F1C05E46-A98F-4D7F-B5F7-097EC66BAEB8}" type="presParOf" srcId="{9C4ED524-D075-425A-AE81-3D2A2FC64611}" destId="{D0B64EC3-1AEA-4316-A013-78B545D9FE75}" srcOrd="0" destOrd="0" presId="urn:microsoft.com/office/officeart/2005/8/layout/hierarchy3"/>
    <dgm:cxn modelId="{4A0D86A9-C28A-493A-900D-F9F839AEDCED}" type="presParOf" srcId="{9C4ED524-D075-425A-AE81-3D2A2FC64611}" destId="{FBCF572D-27B6-4633-A4A7-191D07ECDBFE}" srcOrd="1" destOrd="0" presId="urn:microsoft.com/office/officeart/2005/8/layout/hierarchy3"/>
    <dgm:cxn modelId="{7D4C1818-588B-4998-A245-78D32FC2D0ED}" type="presParOf" srcId="{33F9FC2E-59C3-4D56-8364-E905396ED228}" destId="{5E37194F-2E12-4AE8-95D8-A0B96D564EE8}" srcOrd="1" destOrd="0" presId="urn:microsoft.com/office/officeart/2005/8/layout/hierarchy3"/>
    <dgm:cxn modelId="{A914C201-5ED0-47BD-9619-41249793C365}" type="presParOf" srcId="{5E37194F-2E12-4AE8-95D8-A0B96D564EE8}" destId="{D1B8859B-D314-46B1-8BE6-D62801BC3D0A}" srcOrd="0" destOrd="0" presId="urn:microsoft.com/office/officeart/2005/8/layout/hierarchy3"/>
    <dgm:cxn modelId="{E67C3F3B-1605-48A7-A31B-B625872DE97B}" type="presParOf" srcId="{5E37194F-2E12-4AE8-95D8-A0B96D564EE8}" destId="{D2832F37-AB4F-42C3-AECB-A601F2B54AB7}" srcOrd="1" destOrd="0" presId="urn:microsoft.com/office/officeart/2005/8/layout/hierarchy3"/>
    <dgm:cxn modelId="{D9E3032A-8B56-43C6-9217-B3F18E398354}" type="presParOf" srcId="{5E37194F-2E12-4AE8-95D8-A0B96D564EE8}" destId="{8B98DB78-348E-4142-B861-F8E358AB93A3}" srcOrd="2" destOrd="0" presId="urn:microsoft.com/office/officeart/2005/8/layout/hierarchy3"/>
    <dgm:cxn modelId="{C7633B1E-06E4-498B-A5BF-AD907B6A74F9}" type="presParOf" srcId="{5E37194F-2E12-4AE8-95D8-A0B96D564EE8}" destId="{58E1893F-4432-4F62-B76F-C773ACE0FB3C}" srcOrd="3" destOrd="0" presId="urn:microsoft.com/office/officeart/2005/8/layout/hierarchy3"/>
    <dgm:cxn modelId="{196C29B0-05C9-46D5-9418-2D33DC025171}" type="presParOf" srcId="{2A0DA2F3-DCB0-45D9-84E8-EFC753405209}" destId="{A2C60377-D03A-4310-BE8E-1F51BE599A8D}" srcOrd="1" destOrd="0" presId="urn:microsoft.com/office/officeart/2005/8/layout/hierarchy3"/>
    <dgm:cxn modelId="{4CD5749F-844E-45B8-BD49-26F4C2DB598F}" type="presParOf" srcId="{A2C60377-D03A-4310-BE8E-1F51BE599A8D}" destId="{F514AE64-F212-4919-BCB9-F8A4F7AF9BC1}" srcOrd="0" destOrd="0" presId="urn:microsoft.com/office/officeart/2005/8/layout/hierarchy3"/>
    <dgm:cxn modelId="{DC5156D5-E19E-46A9-B893-0FF4F1D87722}" type="presParOf" srcId="{F514AE64-F212-4919-BCB9-F8A4F7AF9BC1}" destId="{1310B2C8-383F-4765-AFCA-FE97607F744C}" srcOrd="0" destOrd="0" presId="urn:microsoft.com/office/officeart/2005/8/layout/hierarchy3"/>
    <dgm:cxn modelId="{2284950D-5F38-4E6F-88A4-35492E803F05}" type="presParOf" srcId="{F514AE64-F212-4919-BCB9-F8A4F7AF9BC1}" destId="{6BFC76AE-31F4-4F2D-BCC2-ED2B2C40AAC8}" srcOrd="1" destOrd="0" presId="urn:microsoft.com/office/officeart/2005/8/layout/hierarchy3"/>
    <dgm:cxn modelId="{D71625DE-F6A9-492E-99A8-B6F4C6455B42}" type="presParOf" srcId="{A2C60377-D03A-4310-BE8E-1F51BE599A8D}" destId="{DD16DF6D-C888-4684-BCC8-87779EC9F19C}" srcOrd="1" destOrd="0" presId="urn:microsoft.com/office/officeart/2005/8/layout/hierarchy3"/>
    <dgm:cxn modelId="{9980F0F9-5E87-438C-88A1-9D0DF6EE7F5D}" type="presParOf" srcId="{DD16DF6D-C888-4684-BCC8-87779EC9F19C}" destId="{19CD47FF-B56B-4A91-8761-EF1FAFE14D69}" srcOrd="0" destOrd="0" presId="urn:microsoft.com/office/officeart/2005/8/layout/hierarchy3"/>
    <dgm:cxn modelId="{D16B7925-7579-4550-B36F-DA55AB9D3959}" type="presParOf" srcId="{DD16DF6D-C888-4684-BCC8-87779EC9F19C}" destId="{7D0D8DCE-EC43-4965-AB49-9264B32A8C0A}" srcOrd="1" destOrd="0" presId="urn:microsoft.com/office/officeart/2005/8/layout/hierarchy3"/>
    <dgm:cxn modelId="{3A6FCF59-CD90-4C27-9818-057426BAE1AD}" type="presParOf" srcId="{DD16DF6D-C888-4684-BCC8-87779EC9F19C}" destId="{7F55B6C7-A12C-4C5F-ACFF-EC397C54669C}" srcOrd="2" destOrd="0" presId="urn:microsoft.com/office/officeart/2005/8/layout/hierarchy3"/>
    <dgm:cxn modelId="{0BBCFF72-DFA1-40B2-9C23-B11D06C6330A}" type="presParOf" srcId="{DD16DF6D-C888-4684-BCC8-87779EC9F19C}" destId="{B155D4FF-C148-4FC4-8E7A-FFD8DF641BBB}"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F33ACA0-4D71-4ACA-9996-0BAE5CAD9053}" type="doc">
      <dgm:prSet loTypeId="urn:microsoft.com/office/officeart/2005/8/layout/vList2" loCatId="list" qsTypeId="urn:microsoft.com/office/officeart/2005/8/quickstyle/simple5" qsCatId="simple" csTypeId="urn:microsoft.com/office/officeart/2005/8/colors/accent3_4" csCatId="accent3" phldr="1"/>
      <dgm:spPr/>
      <dgm:t>
        <a:bodyPr/>
        <a:lstStyle/>
        <a:p>
          <a:endParaRPr lang="zh-CN" altLang="en-US"/>
        </a:p>
      </dgm:t>
    </dgm:pt>
    <dgm:pt modelId="{D3BF7672-A30B-4C0B-AE95-39B4751EE48F}">
      <dgm:prSet/>
      <dgm:spPr/>
      <dgm:t>
        <a:bodyPr/>
        <a:lstStyle/>
        <a:p>
          <a:pPr rtl="0"/>
          <a:r>
            <a:rPr lang="en-US" dirty="0" smtClean="0"/>
            <a:t>No direct observations are made of the velocity state and so estimates are produced through the </a:t>
          </a:r>
          <a:r>
            <a:rPr lang="en-US" b="1" i="1" dirty="0" smtClean="0">
              <a:solidFill>
                <a:srgbClr val="002060"/>
              </a:solidFill>
            </a:rPr>
            <a:t>cross-correlation</a:t>
          </a:r>
          <a:r>
            <a:rPr lang="en-US" dirty="0" smtClean="0"/>
            <a:t> between position and velocity, according to the interpretation of the Kalman filter as an </a:t>
          </a:r>
          <a:r>
            <a:rPr lang="en-US" b="1" i="1" dirty="0" smtClean="0">
              <a:solidFill>
                <a:srgbClr val="FFC000"/>
              </a:solidFill>
            </a:rPr>
            <a:t>observer.</a:t>
          </a:r>
          <a:endParaRPr lang="zh-CN" b="1" i="1" dirty="0">
            <a:solidFill>
              <a:srgbClr val="FFC000"/>
            </a:solidFill>
          </a:endParaRPr>
        </a:p>
      </dgm:t>
    </dgm:pt>
    <dgm:pt modelId="{C90C1BEC-8837-43A6-8FE8-FE86DDDD440B}" type="parTrans" cxnId="{3B59B308-ECDC-48CB-8112-6199E5620B41}">
      <dgm:prSet/>
      <dgm:spPr/>
      <dgm:t>
        <a:bodyPr/>
        <a:lstStyle/>
        <a:p>
          <a:endParaRPr lang="zh-CN" altLang="en-US"/>
        </a:p>
      </dgm:t>
    </dgm:pt>
    <dgm:pt modelId="{2709661A-3500-46C4-9C42-5C9770DF2CF0}" type="sibTrans" cxnId="{3B59B308-ECDC-48CB-8112-6199E5620B41}">
      <dgm:prSet/>
      <dgm:spPr/>
      <dgm:t>
        <a:bodyPr/>
        <a:lstStyle/>
        <a:p>
          <a:endParaRPr lang="zh-CN" altLang="en-US"/>
        </a:p>
      </dgm:t>
    </dgm:pt>
    <dgm:pt modelId="{6E10A3D1-9E6A-4AF9-97F2-651DB65BD918}" type="pres">
      <dgm:prSet presAssocID="{9F33ACA0-4D71-4ACA-9996-0BAE5CAD9053}" presName="linear" presStyleCnt="0">
        <dgm:presLayoutVars>
          <dgm:animLvl val="lvl"/>
          <dgm:resizeHandles val="exact"/>
        </dgm:presLayoutVars>
      </dgm:prSet>
      <dgm:spPr/>
      <dgm:t>
        <a:bodyPr/>
        <a:lstStyle/>
        <a:p>
          <a:endParaRPr lang="zh-CN" altLang="en-US"/>
        </a:p>
      </dgm:t>
    </dgm:pt>
    <dgm:pt modelId="{69FFDBC9-1808-464E-AA42-E4B2547F36A4}" type="pres">
      <dgm:prSet presAssocID="{D3BF7672-A30B-4C0B-AE95-39B4751EE48F}" presName="parentText" presStyleLbl="node1" presStyleIdx="0" presStyleCnt="1">
        <dgm:presLayoutVars>
          <dgm:chMax val="0"/>
          <dgm:bulletEnabled val="1"/>
        </dgm:presLayoutVars>
      </dgm:prSet>
      <dgm:spPr/>
      <dgm:t>
        <a:bodyPr/>
        <a:lstStyle/>
        <a:p>
          <a:endParaRPr lang="zh-CN" altLang="en-US"/>
        </a:p>
      </dgm:t>
    </dgm:pt>
  </dgm:ptLst>
  <dgm:cxnLst>
    <dgm:cxn modelId="{1625D2F7-6692-473E-A5BA-C120ED33B7DF}" type="presOf" srcId="{9F33ACA0-4D71-4ACA-9996-0BAE5CAD9053}" destId="{6E10A3D1-9E6A-4AF9-97F2-651DB65BD918}" srcOrd="0" destOrd="0" presId="urn:microsoft.com/office/officeart/2005/8/layout/vList2"/>
    <dgm:cxn modelId="{91D55D34-52C7-4EB8-AED2-3A5D19B108C8}" type="presOf" srcId="{D3BF7672-A30B-4C0B-AE95-39B4751EE48F}" destId="{69FFDBC9-1808-464E-AA42-E4B2547F36A4}" srcOrd="0" destOrd="0" presId="urn:microsoft.com/office/officeart/2005/8/layout/vList2"/>
    <dgm:cxn modelId="{3B59B308-ECDC-48CB-8112-6199E5620B41}" srcId="{9F33ACA0-4D71-4ACA-9996-0BAE5CAD9053}" destId="{D3BF7672-A30B-4C0B-AE95-39B4751EE48F}" srcOrd="0" destOrd="0" parTransId="{C90C1BEC-8837-43A6-8FE8-FE86DDDD440B}" sibTransId="{2709661A-3500-46C4-9C42-5C9770DF2CF0}"/>
    <dgm:cxn modelId="{BCF47181-0683-41D7-805C-CED28B983168}" type="presParOf" srcId="{6E10A3D1-9E6A-4AF9-97F2-651DB65BD918}" destId="{69FFDBC9-1808-464E-AA42-E4B2547F36A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dgm:spPr/>
      <dgm:t>
        <a:bodyPr/>
        <a:lstStyle/>
        <a:p>
          <a:endParaRPr lang="zh-CN" altLang="en-US"/>
        </a:p>
      </dgm:t>
    </dgm:pt>
    <dgm:pt modelId="{D3354B2C-92BB-4C04-A3E8-133FC0BD78F9}">
      <dgm:prSet/>
      <dgm:spPr/>
      <dgm:t>
        <a:bodyPr/>
        <a:lstStyle/>
        <a:p>
          <a:pPr rtl="0"/>
          <a:r>
            <a:rPr lang="en-US" dirty="0" smtClean="0">
              <a:effectLst>
                <a:outerShdw blurRad="38100" dist="38100" dir="2700000" algn="tl">
                  <a:srgbClr val="000000">
                    <a:alpha val="43137"/>
                  </a:srgbClr>
                </a:outerShdw>
              </a:effectLst>
            </a:rPr>
            <a:t>The most important aspect of filter implementation is to decide if the estimates produced are a ‘</a:t>
          </a:r>
          <a:r>
            <a:rPr lang="en-US" b="1" i="1" dirty="0" smtClean="0">
              <a:solidFill>
                <a:srgbClr val="FF0000"/>
              </a:solidFill>
              <a:effectLst>
                <a:outerShdw blurRad="38100" dist="38100" dir="2700000" algn="tl">
                  <a:srgbClr val="000000">
                    <a:alpha val="43137"/>
                  </a:srgbClr>
                </a:outerShdw>
              </a:effectLst>
            </a:rPr>
            <a:t>reasonably good</a:t>
          </a:r>
          <a:r>
            <a:rPr lang="en-US" dirty="0" smtClean="0">
              <a:effectLst>
                <a:outerShdw blurRad="38100" dist="38100" dir="2700000" algn="tl">
                  <a:srgbClr val="000000">
                    <a:alpha val="43137"/>
                  </a:srgbClr>
                </a:outerShdw>
              </a:effectLst>
            </a:rPr>
            <a:t>’ reflection of the value of the true state. An estimator is said to be </a:t>
          </a:r>
          <a:r>
            <a:rPr lang="en-US" b="1" i="1" dirty="0" smtClean="0">
              <a:solidFill>
                <a:srgbClr val="FF0000"/>
              </a:solidFill>
              <a:effectLst>
                <a:outerShdw blurRad="38100" dist="38100" dir="2700000" algn="tl">
                  <a:srgbClr val="000000">
                    <a:alpha val="43137"/>
                  </a:srgbClr>
                </a:outerShdw>
              </a:effectLst>
            </a:rPr>
            <a:t>consistent</a:t>
          </a:r>
          <a:r>
            <a:rPr lang="en-US" i="1"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if it is unbiased;</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D5B5030C-3BB9-4A2E-834D-3527D7520F00}" type="presOf" srcId="{D3354B2C-92BB-4C04-A3E8-133FC0BD78F9}" destId="{F9532F2A-5190-4C4A-B01E-EDC3BC716C47}" srcOrd="0" destOrd="0" presId="urn:microsoft.com/office/officeart/2008/layout/LinedList"/>
    <dgm:cxn modelId="{76D34967-BF42-4580-8014-68F78CDDFB2D}" type="presOf" srcId="{D0D41DE7-90E3-43FA-8456-A13E4B91AFCA}" destId="{44F99FA8-D10A-4092-89A9-5CDCDA3A5114}" srcOrd="0" destOrd="0" presId="urn:microsoft.com/office/officeart/2008/layout/LinedList"/>
    <dgm:cxn modelId="{F80BDCBE-DBB0-48C0-8FC9-580D2CB1F51A}" type="presParOf" srcId="{44F99FA8-D10A-4092-89A9-5CDCDA3A5114}" destId="{FCBFCC34-B7D7-4F52-AD5B-3F7DF12EBE19}" srcOrd="0" destOrd="0" presId="urn:microsoft.com/office/officeart/2008/layout/LinedList"/>
    <dgm:cxn modelId="{B9F14590-5250-4E7A-96E7-B01837EA06FF}" type="presParOf" srcId="{44F99FA8-D10A-4092-89A9-5CDCDA3A5114}" destId="{70CDF3E2-A909-43A6-80CA-C1F363EA6283}" srcOrd="1" destOrd="0" presId="urn:microsoft.com/office/officeart/2008/layout/LinedList"/>
    <dgm:cxn modelId="{F7EA1CF2-1967-4191-BD3D-525C85096218}" type="presParOf" srcId="{70CDF3E2-A909-43A6-80CA-C1F363EA6283}" destId="{F9532F2A-5190-4C4A-B01E-EDC3BC716C47}" srcOrd="0" destOrd="0" presId="urn:microsoft.com/office/officeart/2008/layout/LinedList"/>
    <dgm:cxn modelId="{AA778D50-BC6D-429A-A1A1-C78546BC01D9}"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and its state estimation errors satisfy</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F13C5A86-A162-4C9B-9BCF-AA809DEE26E5}" type="presOf" srcId="{D0D41DE7-90E3-43FA-8456-A13E4B91AFCA}" destId="{44F99FA8-D10A-4092-89A9-5CDCDA3A5114}" srcOrd="0" destOrd="0" presId="urn:microsoft.com/office/officeart/2008/layout/LinedList"/>
    <dgm:cxn modelId="{67BCBB24-D48A-4860-82D5-AF3C1B420E19}" srcId="{D0D41DE7-90E3-43FA-8456-A13E4B91AFCA}" destId="{D3354B2C-92BB-4C04-A3E8-133FC0BD78F9}" srcOrd="0" destOrd="0" parTransId="{FE45C6C4-5E27-4C93-BFDE-25506141C5B8}" sibTransId="{1741637F-92F3-465F-8D91-8C728E6B0423}"/>
    <dgm:cxn modelId="{F0584E37-7F2C-4E63-9CFD-6C3DA6E88E17}" type="presOf" srcId="{D3354B2C-92BB-4C04-A3E8-133FC0BD78F9}" destId="{F9532F2A-5190-4C4A-B01E-EDC3BC716C47}" srcOrd="0" destOrd="0" presId="urn:microsoft.com/office/officeart/2008/layout/LinedList"/>
    <dgm:cxn modelId="{31095398-A70F-4BF3-A293-0D00B19344C0}" type="presParOf" srcId="{44F99FA8-D10A-4092-89A9-5CDCDA3A5114}" destId="{FCBFCC34-B7D7-4F52-AD5B-3F7DF12EBE19}" srcOrd="0" destOrd="0" presId="urn:microsoft.com/office/officeart/2008/layout/LinedList"/>
    <dgm:cxn modelId="{3A9966AD-54C6-42AC-AE14-53DB40732C58}" type="presParOf" srcId="{44F99FA8-D10A-4092-89A9-5CDCDA3A5114}" destId="{70CDF3E2-A909-43A6-80CA-C1F363EA6283}" srcOrd="1" destOrd="0" presId="urn:microsoft.com/office/officeart/2008/layout/LinedList"/>
    <dgm:cxn modelId="{391F17A2-ACA0-4D93-8EF3-92B762E20657}" type="presParOf" srcId="{70CDF3E2-A909-43A6-80CA-C1F363EA6283}" destId="{F9532F2A-5190-4C4A-B01E-EDC3BC716C47}" srcOrd="0" destOrd="0" presId="urn:microsoft.com/office/officeart/2008/layout/LinedList"/>
    <dgm:cxn modelId="{53904D4A-8E74-47F1-8BD6-4FD6EE3AD762}"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In principle, filter consistency can be checked by testing if the normalized state estimation error subject to chi-square distribution in n degrees of freedom, m is also the dimension of the state vector.</a:t>
          </a:r>
          <a:endParaRPr lang="zh-CN" dirty="0">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9F7D4DBD-D8B1-4FF1-9FA8-262BA6065BA3}" type="presOf" srcId="{D0D41DE7-90E3-43FA-8456-A13E4B91AFCA}" destId="{44F99FA8-D10A-4092-89A9-5CDCDA3A5114}" srcOrd="0" destOrd="0" presId="urn:microsoft.com/office/officeart/2008/layout/LinedList"/>
    <dgm:cxn modelId="{2331BBED-65B1-43F8-ABC8-F2B2A56D8676}" type="presOf" srcId="{D3354B2C-92BB-4C04-A3E8-133FC0BD78F9}" destId="{F9532F2A-5190-4C4A-B01E-EDC3BC716C47}" srcOrd="0" destOrd="0" presId="urn:microsoft.com/office/officeart/2008/layout/LinedList"/>
    <dgm:cxn modelId="{BCFBF2E4-181C-4E12-9A55-BDE88CED1FA2}" type="presParOf" srcId="{44F99FA8-D10A-4092-89A9-5CDCDA3A5114}" destId="{FCBFCC34-B7D7-4F52-AD5B-3F7DF12EBE19}" srcOrd="0" destOrd="0" presId="urn:microsoft.com/office/officeart/2008/layout/LinedList"/>
    <dgm:cxn modelId="{1AD43D82-C324-4A1C-B1D4-418A26142164}" type="presParOf" srcId="{44F99FA8-D10A-4092-89A9-5CDCDA3A5114}" destId="{70CDF3E2-A909-43A6-80CA-C1F363EA6283}" srcOrd="1" destOrd="0" presId="urn:microsoft.com/office/officeart/2008/layout/LinedList"/>
    <dgm:cxn modelId="{F5B3DB8B-C42A-4521-8E47-E64D090A9B0E}" type="presParOf" srcId="{70CDF3E2-A909-43A6-80CA-C1F363EA6283}" destId="{F9532F2A-5190-4C4A-B01E-EDC3BC716C47}" srcOrd="0" destOrd="0" presId="urn:microsoft.com/office/officeart/2008/layout/LinedList"/>
    <dgm:cxn modelId="{6799083F-886B-45C9-B5F2-2AA12FAAAC3E}"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altLang="zh-CN" dirty="0" smtClean="0">
              <a:effectLst>
                <a:outerShdw blurRad="38100" dist="38100" dir="2700000" algn="tl">
                  <a:srgbClr val="000000">
                    <a:alpha val="43137"/>
                  </a:srgbClr>
                </a:outerShdw>
              </a:effectLst>
            </a:rPr>
            <a:t>If </a:t>
          </a:r>
          <a:r>
            <a:rPr lang="en-US" altLang="zh-CN" i="1" dirty="0" smtClean="0">
              <a:effectLst>
                <a:outerShdw blurRad="38100" dist="38100" dir="2700000" algn="tl">
                  <a:srgbClr val="000000">
                    <a:alpha val="43137"/>
                  </a:srgbClr>
                </a:outerShdw>
              </a:effectLst>
            </a:rPr>
            <a:t>Z</a:t>
          </a:r>
          <a:r>
            <a:rPr lang="en-US" altLang="zh-CN" baseline="-25000" dirty="0" smtClean="0">
              <a:effectLst>
                <a:outerShdw blurRad="38100" dist="38100" dir="2700000" algn="tl">
                  <a:srgbClr val="000000">
                    <a:alpha val="43137"/>
                  </a:srgbClr>
                </a:outerShdw>
              </a:effectLst>
            </a:rPr>
            <a:t>1</a:t>
          </a:r>
          <a:r>
            <a:rPr lang="en-US" altLang="zh-CN" dirty="0" smtClean="0">
              <a:effectLst>
                <a:outerShdw blurRad="38100" dist="38100" dir="2700000" algn="tl">
                  <a:srgbClr val="000000">
                    <a:alpha val="43137"/>
                  </a:srgbClr>
                </a:outerShdw>
              </a:effectLst>
            </a:rPr>
            <a:t>, ..., </a:t>
          </a:r>
          <a:r>
            <a:rPr lang="en-US" altLang="zh-CN" i="1" dirty="0" err="1" smtClean="0">
              <a:effectLst>
                <a:outerShdw blurRad="38100" dist="38100" dir="2700000" algn="tl">
                  <a:srgbClr val="000000">
                    <a:alpha val="43137"/>
                  </a:srgbClr>
                </a:outerShdw>
              </a:effectLst>
            </a:rPr>
            <a:t>Z</a:t>
          </a:r>
          <a:r>
            <a:rPr lang="en-US" altLang="zh-CN" i="1" baseline="-25000" dirty="0" err="1" smtClean="0">
              <a:effectLst>
                <a:outerShdw blurRad="38100" dist="38100" dir="2700000" algn="tl">
                  <a:srgbClr val="000000">
                    <a:alpha val="43137"/>
                  </a:srgbClr>
                </a:outerShdw>
              </a:effectLst>
            </a:rPr>
            <a:t>k</a:t>
          </a:r>
          <a:r>
            <a:rPr lang="en-US" altLang="zh-CN" dirty="0" smtClean="0">
              <a:effectLst>
                <a:outerShdw blurRad="38100" dist="38100" dir="2700000" algn="tl">
                  <a:srgbClr val="000000">
                    <a:alpha val="43137"/>
                  </a:srgbClr>
                </a:outerShdw>
              </a:effectLst>
            </a:rPr>
            <a:t> are </a:t>
          </a:r>
          <a:r>
            <a:rPr lang="en-US" altLang="zh-CN" dirty="0" smtClean="0">
              <a:solidFill>
                <a:schemeClr val="tx1"/>
              </a:solidFill>
              <a:effectLst>
                <a:outerShdw blurRad="38100" dist="38100" dir="2700000" algn="tl">
                  <a:srgbClr val="000000">
                    <a:alpha val="43137"/>
                  </a:srgbClr>
                </a:outerShdw>
              </a:effectLst>
            </a:rPr>
            <a:t>independent, standard normal random variables, then the sum of their squares,</a:t>
          </a:r>
          <a:endParaRPr lang="zh-CN" dirty="0">
            <a:solidFill>
              <a:schemeClr val="tx1"/>
            </a:solidFill>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168599AF-D254-413D-AE4A-CACD7EB8CEEA}" type="presOf" srcId="{D3354B2C-92BB-4C04-A3E8-133FC0BD78F9}" destId="{F9532F2A-5190-4C4A-B01E-EDC3BC716C47}" srcOrd="0" destOrd="0" presId="urn:microsoft.com/office/officeart/2008/layout/LinedList"/>
    <dgm:cxn modelId="{90A8EC81-3DB0-456C-AAA2-51B8E0880960}" type="presOf" srcId="{D0D41DE7-90E3-43FA-8456-A13E4B91AFCA}" destId="{44F99FA8-D10A-4092-89A9-5CDCDA3A5114}" srcOrd="0" destOrd="0" presId="urn:microsoft.com/office/officeart/2008/layout/LinedList"/>
    <dgm:cxn modelId="{A39F8791-C4C0-4131-87D7-340DA2A07D80}" type="presParOf" srcId="{44F99FA8-D10A-4092-89A9-5CDCDA3A5114}" destId="{FCBFCC34-B7D7-4F52-AD5B-3F7DF12EBE19}" srcOrd="0" destOrd="0" presId="urn:microsoft.com/office/officeart/2008/layout/LinedList"/>
    <dgm:cxn modelId="{BAD5935E-EFF5-4B77-9A9B-FC4026BA41E6}" type="presParOf" srcId="{44F99FA8-D10A-4092-89A9-5CDCDA3A5114}" destId="{70CDF3E2-A909-43A6-80CA-C1F363EA6283}" srcOrd="1" destOrd="0" presId="urn:microsoft.com/office/officeart/2008/layout/LinedList"/>
    <dgm:cxn modelId="{C1963C19-89FC-4D8B-BE1E-14A2591FECA0}" type="presParOf" srcId="{70CDF3E2-A909-43A6-80CA-C1F363EA6283}" destId="{F9532F2A-5190-4C4A-B01E-EDC3BC716C47}" srcOrd="0" destOrd="0" presId="urn:microsoft.com/office/officeart/2008/layout/LinedList"/>
    <dgm:cxn modelId="{47ED378A-2B7A-472E-812B-2A78A5BCD063}"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742646-39BD-4811-8F77-63741700CE4F}"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zh-CN" altLang="en-US"/>
        </a:p>
      </dgm:t>
    </dgm:pt>
    <dgm:pt modelId="{3E695B4B-4CC1-4EF4-A768-054D92128ACC}">
      <dgm:prSet/>
      <dgm:spPr/>
      <dgm:t>
        <a:bodyPr/>
        <a:lstStyle/>
        <a:p>
          <a:pPr rtl="0"/>
          <a:r>
            <a:rPr lang="en-US" altLang="zh-CN" dirty="0" smtClean="0">
              <a:ea typeface="宋体" charset="-122"/>
            </a:rPr>
            <a:t>Gravitating property (the central limit theorem)</a:t>
          </a:r>
          <a:endParaRPr lang="zh-CN" dirty="0"/>
        </a:p>
      </dgm:t>
    </dgm:pt>
    <dgm:pt modelId="{921A5AB2-F3FF-47BF-927D-A734AECFF848}" type="parTrans" cxnId="{A14A0F12-9A98-4E85-8DFD-ABE9BB4F52DA}">
      <dgm:prSet/>
      <dgm:spPr/>
      <dgm:t>
        <a:bodyPr/>
        <a:lstStyle/>
        <a:p>
          <a:endParaRPr lang="zh-CN" altLang="en-US"/>
        </a:p>
      </dgm:t>
    </dgm:pt>
    <dgm:pt modelId="{2F91AB7D-2EE2-45FB-B8E0-49CE92893388}" type="sibTrans" cxnId="{A14A0F12-9A98-4E85-8DFD-ABE9BB4F52DA}">
      <dgm:prSet/>
      <dgm:spPr/>
      <dgm:t>
        <a:bodyPr/>
        <a:lstStyle/>
        <a:p>
          <a:endParaRPr lang="zh-CN" altLang="en-US"/>
        </a:p>
      </dgm:t>
    </dgm:pt>
    <dgm:pt modelId="{06D287E0-FA76-4985-B436-089CDAAF9EE7}">
      <dgm:prSet/>
      <dgm:spPr/>
      <dgm:t>
        <a:bodyPr/>
        <a:lstStyle/>
        <a:p>
          <a:pPr rtl="0"/>
          <a:r>
            <a:rPr lang="en-US" altLang="zh-CN" b="0" i="0" dirty="0" smtClean="0"/>
            <a:t>In probability theory, the central limit theorem (CLT) states that, given certain conditions, the mean of a sufficiently large number of independent random variables, each with a well-defined mean and well-defined variance, will be approximately normally distributed.</a:t>
          </a:r>
          <a:endParaRPr lang="zh-CN" b="0" i="0" dirty="0"/>
        </a:p>
      </dgm:t>
    </dgm:pt>
    <dgm:pt modelId="{028D983D-29BD-4F39-902F-77A543FE34C2}" type="parTrans" cxnId="{3AC8C583-63EC-41F2-9F0C-934C1B714B81}">
      <dgm:prSet/>
      <dgm:spPr/>
      <dgm:t>
        <a:bodyPr/>
        <a:lstStyle/>
        <a:p>
          <a:endParaRPr lang="zh-CN" altLang="en-US"/>
        </a:p>
      </dgm:t>
    </dgm:pt>
    <dgm:pt modelId="{0FCA736D-5936-43CE-8FDA-F017C2A622DE}" type="sibTrans" cxnId="{3AC8C583-63EC-41F2-9F0C-934C1B714B81}">
      <dgm:prSet/>
      <dgm:spPr/>
      <dgm:t>
        <a:bodyPr/>
        <a:lstStyle/>
        <a:p>
          <a:endParaRPr lang="zh-CN" altLang="en-US"/>
        </a:p>
      </dgm:t>
    </dgm:pt>
    <dgm:pt modelId="{00AAF595-7BCF-43B4-AE74-150C7515A7DD}" type="pres">
      <dgm:prSet presAssocID="{50742646-39BD-4811-8F77-63741700CE4F}" presName="Name0" presStyleCnt="0">
        <dgm:presLayoutVars>
          <dgm:dir/>
          <dgm:animLvl val="lvl"/>
          <dgm:resizeHandles val="exact"/>
        </dgm:presLayoutVars>
      </dgm:prSet>
      <dgm:spPr/>
      <dgm:t>
        <a:bodyPr/>
        <a:lstStyle/>
        <a:p>
          <a:endParaRPr lang="zh-CN" altLang="en-US"/>
        </a:p>
      </dgm:t>
    </dgm:pt>
    <dgm:pt modelId="{4706D2BA-174A-4192-8780-E7A8746D5807}" type="pres">
      <dgm:prSet presAssocID="{3E695B4B-4CC1-4EF4-A768-054D92128ACC}" presName="composite" presStyleCnt="0"/>
      <dgm:spPr/>
    </dgm:pt>
    <dgm:pt modelId="{ECFE0B04-35C3-4657-805C-17491D8BC467}" type="pres">
      <dgm:prSet presAssocID="{3E695B4B-4CC1-4EF4-A768-054D92128ACC}" presName="parTx" presStyleLbl="alignNode1" presStyleIdx="0" presStyleCnt="1">
        <dgm:presLayoutVars>
          <dgm:chMax val="0"/>
          <dgm:chPref val="0"/>
          <dgm:bulletEnabled val="1"/>
        </dgm:presLayoutVars>
      </dgm:prSet>
      <dgm:spPr/>
      <dgm:t>
        <a:bodyPr/>
        <a:lstStyle/>
        <a:p>
          <a:endParaRPr lang="zh-CN" altLang="en-US"/>
        </a:p>
      </dgm:t>
    </dgm:pt>
    <dgm:pt modelId="{547101B0-A8CF-4473-81C6-01F8C6F84FF7}" type="pres">
      <dgm:prSet presAssocID="{3E695B4B-4CC1-4EF4-A768-054D92128ACC}" presName="desTx" presStyleLbl="alignAccFollowNode1" presStyleIdx="0" presStyleCnt="1">
        <dgm:presLayoutVars>
          <dgm:bulletEnabled val="1"/>
        </dgm:presLayoutVars>
      </dgm:prSet>
      <dgm:spPr/>
      <dgm:t>
        <a:bodyPr/>
        <a:lstStyle/>
        <a:p>
          <a:endParaRPr lang="zh-CN" altLang="en-US"/>
        </a:p>
      </dgm:t>
    </dgm:pt>
  </dgm:ptLst>
  <dgm:cxnLst>
    <dgm:cxn modelId="{5526B3ED-2CF3-4657-B601-DC808982F70F}" type="presOf" srcId="{06D287E0-FA76-4985-B436-089CDAAF9EE7}" destId="{547101B0-A8CF-4473-81C6-01F8C6F84FF7}" srcOrd="0" destOrd="0" presId="urn:microsoft.com/office/officeart/2005/8/layout/hList1"/>
    <dgm:cxn modelId="{A14A0F12-9A98-4E85-8DFD-ABE9BB4F52DA}" srcId="{50742646-39BD-4811-8F77-63741700CE4F}" destId="{3E695B4B-4CC1-4EF4-A768-054D92128ACC}" srcOrd="0" destOrd="0" parTransId="{921A5AB2-F3FF-47BF-927D-A734AECFF848}" sibTransId="{2F91AB7D-2EE2-45FB-B8E0-49CE92893388}"/>
    <dgm:cxn modelId="{3AC8C583-63EC-41F2-9F0C-934C1B714B81}" srcId="{3E695B4B-4CC1-4EF4-A768-054D92128ACC}" destId="{06D287E0-FA76-4985-B436-089CDAAF9EE7}" srcOrd="0" destOrd="0" parTransId="{028D983D-29BD-4F39-902F-77A543FE34C2}" sibTransId="{0FCA736D-5936-43CE-8FDA-F017C2A622DE}"/>
    <dgm:cxn modelId="{0A5D1441-9ED5-4FB4-AE2C-10F886B00385}" type="presOf" srcId="{50742646-39BD-4811-8F77-63741700CE4F}" destId="{00AAF595-7BCF-43B4-AE74-150C7515A7DD}" srcOrd="0" destOrd="0" presId="urn:microsoft.com/office/officeart/2005/8/layout/hList1"/>
    <dgm:cxn modelId="{EFBD1F30-9B9D-410B-810C-72C0E3090F00}" type="presOf" srcId="{3E695B4B-4CC1-4EF4-A768-054D92128ACC}" destId="{ECFE0B04-35C3-4657-805C-17491D8BC467}" srcOrd="0" destOrd="0" presId="urn:microsoft.com/office/officeart/2005/8/layout/hList1"/>
    <dgm:cxn modelId="{BBF50F81-B598-40E5-951D-DB432833FF2F}" type="presParOf" srcId="{00AAF595-7BCF-43B4-AE74-150C7515A7DD}" destId="{4706D2BA-174A-4192-8780-E7A8746D5807}" srcOrd="0" destOrd="0" presId="urn:microsoft.com/office/officeart/2005/8/layout/hList1"/>
    <dgm:cxn modelId="{2C136401-AEBD-46BE-A3E4-40A7B69B18C5}" type="presParOf" srcId="{4706D2BA-174A-4192-8780-E7A8746D5807}" destId="{ECFE0B04-35C3-4657-805C-17491D8BC467}" srcOrd="0" destOrd="0" presId="urn:microsoft.com/office/officeart/2005/8/layout/hList1"/>
    <dgm:cxn modelId="{C10F3BFB-1E48-460E-A0D3-F6F5314B786C}" type="presParOf" srcId="{4706D2BA-174A-4192-8780-E7A8746D5807}" destId="{547101B0-A8CF-4473-81C6-01F8C6F84F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D41DE7-90E3-43FA-8456-A13E4B91AFCA}"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D3354B2C-92BB-4C04-A3E8-133FC0BD78F9}">
      <dgm:prSet/>
      <dgm:spPr/>
      <dgm:t>
        <a:bodyPr/>
        <a:lstStyle/>
        <a:p>
          <a:pPr rtl="0"/>
          <a:r>
            <a:rPr lang="en-US" b="0" i="0" dirty="0" smtClean="0">
              <a:effectLst>
                <a:outerShdw blurRad="38100" dist="38100" dir="2700000" algn="tl">
                  <a:srgbClr val="000000">
                    <a:alpha val="43137"/>
                  </a:srgbClr>
                </a:outerShdw>
              </a:effectLst>
            </a:rPr>
            <a:t>is distributed according to the chi-squared distribution with </a:t>
          </a:r>
          <a:r>
            <a:rPr lang="en-US" b="0" i="1" dirty="0" smtClean="0">
              <a:effectLst>
                <a:outerShdw blurRad="38100" dist="38100" dir="2700000" algn="tl">
                  <a:srgbClr val="000000">
                    <a:alpha val="43137"/>
                  </a:srgbClr>
                </a:outerShdw>
              </a:effectLst>
            </a:rPr>
            <a:t>k</a:t>
          </a:r>
          <a:r>
            <a:rPr lang="en-US" b="0" i="0" dirty="0" smtClean="0">
              <a:effectLst>
                <a:outerShdw blurRad="38100" dist="38100" dir="2700000" algn="tl">
                  <a:srgbClr val="000000">
                    <a:alpha val="43137"/>
                  </a:srgbClr>
                </a:outerShdw>
              </a:effectLst>
            </a:rPr>
            <a:t> degrees of freedom. </a:t>
          </a:r>
          <a:endParaRPr lang="zh-CN" b="0" dirty="0">
            <a:solidFill>
              <a:schemeClr val="tx1"/>
            </a:solidFill>
            <a:effectLst>
              <a:outerShdw blurRad="38100" dist="38100" dir="2700000" algn="tl">
                <a:srgbClr val="000000">
                  <a:alpha val="43137"/>
                </a:srgbClr>
              </a:outerShdw>
            </a:effectLst>
          </a:endParaRPr>
        </a:p>
      </dgm:t>
    </dgm:pt>
    <dgm:pt modelId="{FE45C6C4-5E27-4C93-BFDE-25506141C5B8}" type="parTrans" cxnId="{67BCBB24-D48A-4860-82D5-AF3C1B420E19}">
      <dgm:prSet/>
      <dgm:spPr/>
      <dgm:t>
        <a:bodyPr/>
        <a:lstStyle/>
        <a:p>
          <a:endParaRPr lang="zh-CN" altLang="en-US"/>
        </a:p>
      </dgm:t>
    </dgm:pt>
    <dgm:pt modelId="{1741637F-92F3-465F-8D91-8C728E6B0423}" type="sibTrans" cxnId="{67BCBB24-D48A-4860-82D5-AF3C1B420E19}">
      <dgm:prSet/>
      <dgm:spPr/>
      <dgm:t>
        <a:bodyPr/>
        <a:lstStyle/>
        <a:p>
          <a:endParaRPr lang="zh-CN" altLang="en-US"/>
        </a:p>
      </dgm:t>
    </dgm:pt>
    <dgm:pt modelId="{44F99FA8-D10A-4092-89A9-5CDCDA3A5114}" type="pres">
      <dgm:prSet presAssocID="{D0D41DE7-90E3-43FA-8456-A13E4B91AFCA}" presName="vert0" presStyleCnt="0">
        <dgm:presLayoutVars>
          <dgm:dir/>
          <dgm:animOne val="branch"/>
          <dgm:animLvl val="lvl"/>
        </dgm:presLayoutVars>
      </dgm:prSet>
      <dgm:spPr/>
      <dgm:t>
        <a:bodyPr/>
        <a:lstStyle/>
        <a:p>
          <a:endParaRPr lang="zh-CN" altLang="en-US"/>
        </a:p>
      </dgm:t>
    </dgm:pt>
    <dgm:pt modelId="{FCBFCC34-B7D7-4F52-AD5B-3F7DF12EBE19}" type="pres">
      <dgm:prSet presAssocID="{D3354B2C-92BB-4C04-A3E8-133FC0BD78F9}" presName="thickLine" presStyleLbl="alignNode1" presStyleIdx="0" presStyleCnt="1"/>
      <dgm:spPr/>
    </dgm:pt>
    <dgm:pt modelId="{70CDF3E2-A909-43A6-80CA-C1F363EA6283}" type="pres">
      <dgm:prSet presAssocID="{D3354B2C-92BB-4C04-A3E8-133FC0BD78F9}" presName="horz1" presStyleCnt="0"/>
      <dgm:spPr/>
    </dgm:pt>
    <dgm:pt modelId="{F9532F2A-5190-4C4A-B01E-EDC3BC716C47}" type="pres">
      <dgm:prSet presAssocID="{D3354B2C-92BB-4C04-A3E8-133FC0BD78F9}" presName="tx1" presStyleLbl="revTx" presStyleIdx="0" presStyleCnt="1"/>
      <dgm:spPr/>
      <dgm:t>
        <a:bodyPr/>
        <a:lstStyle/>
        <a:p>
          <a:endParaRPr lang="zh-CN" altLang="en-US"/>
        </a:p>
      </dgm:t>
    </dgm:pt>
    <dgm:pt modelId="{DFD5D652-3125-44B6-8300-05FDBEED81FF}" type="pres">
      <dgm:prSet presAssocID="{D3354B2C-92BB-4C04-A3E8-133FC0BD78F9}" presName="vert1" presStyleCnt="0"/>
      <dgm:spPr/>
    </dgm:pt>
  </dgm:ptLst>
  <dgm:cxnLst>
    <dgm:cxn modelId="{67BCBB24-D48A-4860-82D5-AF3C1B420E19}" srcId="{D0D41DE7-90E3-43FA-8456-A13E4B91AFCA}" destId="{D3354B2C-92BB-4C04-A3E8-133FC0BD78F9}" srcOrd="0" destOrd="0" parTransId="{FE45C6C4-5E27-4C93-BFDE-25506141C5B8}" sibTransId="{1741637F-92F3-465F-8D91-8C728E6B0423}"/>
    <dgm:cxn modelId="{14DC9AE5-B855-49E8-86AF-F33F10BB5DBB}" type="presOf" srcId="{D0D41DE7-90E3-43FA-8456-A13E4B91AFCA}" destId="{44F99FA8-D10A-4092-89A9-5CDCDA3A5114}" srcOrd="0" destOrd="0" presId="urn:microsoft.com/office/officeart/2008/layout/LinedList"/>
    <dgm:cxn modelId="{0D915425-0980-4185-8306-3382DD3E9767}" type="presOf" srcId="{D3354B2C-92BB-4C04-A3E8-133FC0BD78F9}" destId="{F9532F2A-5190-4C4A-B01E-EDC3BC716C47}" srcOrd="0" destOrd="0" presId="urn:microsoft.com/office/officeart/2008/layout/LinedList"/>
    <dgm:cxn modelId="{5EE42C44-592A-41E0-8441-9E1AA8823646}" type="presParOf" srcId="{44F99FA8-D10A-4092-89A9-5CDCDA3A5114}" destId="{FCBFCC34-B7D7-4F52-AD5B-3F7DF12EBE19}" srcOrd="0" destOrd="0" presId="urn:microsoft.com/office/officeart/2008/layout/LinedList"/>
    <dgm:cxn modelId="{E4984557-DD93-4242-A4C7-4EC41645F4E9}" type="presParOf" srcId="{44F99FA8-D10A-4092-89A9-5CDCDA3A5114}" destId="{70CDF3E2-A909-43A6-80CA-C1F363EA6283}" srcOrd="1" destOrd="0" presId="urn:microsoft.com/office/officeart/2008/layout/LinedList"/>
    <dgm:cxn modelId="{CB9437AA-05CC-451D-B155-51282EC8CB26}" type="presParOf" srcId="{70CDF3E2-A909-43A6-80CA-C1F363EA6283}" destId="{F9532F2A-5190-4C4A-B01E-EDC3BC716C47}" srcOrd="0" destOrd="0" presId="urn:microsoft.com/office/officeart/2008/layout/LinedList"/>
    <dgm:cxn modelId="{1B492CE0-E131-4915-AA69-907012048E10}" type="presParOf" srcId="{70CDF3E2-A909-43A6-80CA-C1F363EA6283}" destId="{DFD5D652-3125-44B6-8300-05FDBEED81FF}" srcOrd="1" destOrd="0" presId="urn:microsoft.com/office/officeart/2008/layout/Lin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992CF4C-7DBD-4EED-B997-42650D95993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70906BA-8B9C-4586-8682-BF1388D569B9}">
      <dgm:prSet/>
      <dgm:spPr/>
      <dgm:t>
        <a:bodyPr/>
        <a:lstStyle/>
        <a:p>
          <a:pPr rtl="0"/>
          <a:r>
            <a:rPr lang="en-US" dirty="0" smtClean="0"/>
            <a:t>For the equivalent hypothesis test employing normalized state errors, we would indeed have to acquire a set of independent samples and construct the sample mean. However, because p sequence is assumed to be uncorrelated and white, we may in this case exploit the fact that the sequence is </a:t>
          </a:r>
          <a:r>
            <a:rPr lang="en-US" dirty="0" err="1" smtClean="0"/>
            <a:t>ergodic</a:t>
          </a:r>
          <a:r>
            <a:rPr lang="en-US" dirty="0" smtClean="0"/>
            <a:t> and so the sample mean can be approximated by a time average from a suitably long time sequence. Thus the test in may be implemented</a:t>
          </a:r>
          <a:endParaRPr lang="zh-CN" dirty="0"/>
        </a:p>
      </dgm:t>
    </dgm:pt>
    <dgm:pt modelId="{3D1A7ECA-E0CA-41FC-999D-E81F0CEC3BEB}" type="parTrans" cxnId="{F182D157-5794-4B69-906F-AFAF40B09B46}">
      <dgm:prSet/>
      <dgm:spPr/>
      <dgm:t>
        <a:bodyPr/>
        <a:lstStyle/>
        <a:p>
          <a:endParaRPr lang="zh-CN" altLang="en-US"/>
        </a:p>
      </dgm:t>
    </dgm:pt>
    <dgm:pt modelId="{4F304CAA-3CB3-4FB6-AF48-97D1B59BC22D}" type="sibTrans" cxnId="{F182D157-5794-4B69-906F-AFAF40B09B46}">
      <dgm:prSet/>
      <dgm:spPr/>
      <dgm:t>
        <a:bodyPr/>
        <a:lstStyle/>
        <a:p>
          <a:endParaRPr lang="zh-CN" altLang="en-US"/>
        </a:p>
      </dgm:t>
    </dgm:pt>
    <dgm:pt modelId="{D405B09B-A9B5-4553-9212-D9342ADCEFED}" type="pres">
      <dgm:prSet presAssocID="{0992CF4C-7DBD-4EED-B997-42650D959934}" presName="linear" presStyleCnt="0">
        <dgm:presLayoutVars>
          <dgm:animLvl val="lvl"/>
          <dgm:resizeHandles val="exact"/>
        </dgm:presLayoutVars>
      </dgm:prSet>
      <dgm:spPr/>
      <dgm:t>
        <a:bodyPr/>
        <a:lstStyle/>
        <a:p>
          <a:endParaRPr lang="zh-CN" altLang="en-US"/>
        </a:p>
      </dgm:t>
    </dgm:pt>
    <dgm:pt modelId="{6712E936-1872-4C4B-BD30-336370F8AC9E}" type="pres">
      <dgm:prSet presAssocID="{470906BA-8B9C-4586-8682-BF1388D569B9}" presName="parentText" presStyleLbl="node1" presStyleIdx="0" presStyleCnt="1">
        <dgm:presLayoutVars>
          <dgm:chMax val="0"/>
          <dgm:bulletEnabled val="1"/>
        </dgm:presLayoutVars>
      </dgm:prSet>
      <dgm:spPr/>
      <dgm:t>
        <a:bodyPr/>
        <a:lstStyle/>
        <a:p>
          <a:endParaRPr lang="zh-CN" altLang="en-US"/>
        </a:p>
      </dgm:t>
    </dgm:pt>
  </dgm:ptLst>
  <dgm:cxnLst>
    <dgm:cxn modelId="{149392D2-913D-4DBF-9D0D-4EE434F93732}" type="presOf" srcId="{470906BA-8B9C-4586-8682-BF1388D569B9}" destId="{6712E936-1872-4C4B-BD30-336370F8AC9E}" srcOrd="0" destOrd="0" presId="urn:microsoft.com/office/officeart/2005/8/layout/vList2"/>
    <dgm:cxn modelId="{F182D157-5794-4B69-906F-AFAF40B09B46}" srcId="{0992CF4C-7DBD-4EED-B997-42650D959934}" destId="{470906BA-8B9C-4586-8682-BF1388D569B9}" srcOrd="0" destOrd="0" parTransId="{3D1A7ECA-E0CA-41FC-999D-E81F0CEC3BEB}" sibTransId="{4F304CAA-3CB3-4FB6-AF48-97D1B59BC22D}"/>
    <dgm:cxn modelId="{96F7D8F1-7DB6-4C68-BA54-C50DE2CFD444}" type="presOf" srcId="{0992CF4C-7DBD-4EED-B997-42650D959934}" destId="{D405B09B-A9B5-4553-9212-D9342ADCEFED}" srcOrd="0" destOrd="0" presId="urn:microsoft.com/office/officeart/2005/8/layout/vList2"/>
    <dgm:cxn modelId="{FB0F66B3-AD7D-4CD3-8362-0780F70ECA0C}" type="presParOf" srcId="{D405B09B-A9B5-4553-9212-D9342ADCEFED}" destId="{6712E936-1872-4C4B-BD30-336370F8AC9E}"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6052416-A799-4994-A7DF-DE2AE05FE449}"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BA60763A-0611-49E1-BADA-6F6C09101246}">
      <dgm:prSet/>
      <dgm:spPr/>
      <dgm:t>
        <a:bodyPr/>
        <a:lstStyle/>
        <a:p>
          <a:pPr rtl="0"/>
          <a:r>
            <a:rPr lang="en-US" dirty="0" smtClean="0"/>
            <a:t>confidence Interval</a:t>
          </a:r>
          <a:endParaRPr lang="zh-CN" dirty="0"/>
        </a:p>
      </dgm:t>
    </dgm:pt>
    <dgm:pt modelId="{2EB8C506-5506-4D48-8494-D382257060B5}" type="parTrans" cxnId="{5C304FE3-9B5A-415E-AB2B-2D153C90DBC3}">
      <dgm:prSet/>
      <dgm:spPr/>
      <dgm:t>
        <a:bodyPr/>
        <a:lstStyle/>
        <a:p>
          <a:endParaRPr lang="zh-CN" altLang="en-US"/>
        </a:p>
      </dgm:t>
    </dgm:pt>
    <dgm:pt modelId="{73CEE48B-D92F-465B-B30E-38BA454FFDE1}" type="sibTrans" cxnId="{5C304FE3-9B5A-415E-AB2B-2D153C90DBC3}">
      <dgm:prSet/>
      <dgm:spPr/>
      <dgm:t>
        <a:bodyPr/>
        <a:lstStyle/>
        <a:p>
          <a:endParaRPr lang="zh-CN" altLang="en-US"/>
        </a:p>
      </dgm:t>
    </dgm:pt>
    <dgm:pt modelId="{D9325DE5-4BF5-42B9-87B5-A7EA9312E539}">
      <dgm:prSet/>
      <dgm:spPr/>
      <dgm:t>
        <a:bodyPr/>
        <a:lstStyle/>
        <a:p>
          <a:pPr rtl="0"/>
          <a:r>
            <a:rPr lang="en-US" dirty="0" smtClean="0"/>
            <a:t>In statistics, a confidence interval (CI) is a type of interval estimate of a population parameter and is used to indicate the reliability of an estimate. </a:t>
          </a:r>
          <a:endParaRPr lang="zh-CN" dirty="0"/>
        </a:p>
      </dgm:t>
    </dgm:pt>
    <dgm:pt modelId="{29AA6756-3C05-4FDA-A097-1667411EBD08}" type="parTrans" cxnId="{6FD9C8D7-AEC5-4F28-B065-2E1612C3174E}">
      <dgm:prSet/>
      <dgm:spPr/>
      <dgm:t>
        <a:bodyPr/>
        <a:lstStyle/>
        <a:p>
          <a:endParaRPr lang="zh-CN" altLang="en-US"/>
        </a:p>
      </dgm:t>
    </dgm:pt>
    <dgm:pt modelId="{A65D0B6B-0CF3-4BF4-8FDD-1B743EA85D33}" type="sibTrans" cxnId="{6FD9C8D7-AEC5-4F28-B065-2E1612C3174E}">
      <dgm:prSet/>
      <dgm:spPr/>
      <dgm:t>
        <a:bodyPr/>
        <a:lstStyle/>
        <a:p>
          <a:endParaRPr lang="zh-CN" altLang="en-US"/>
        </a:p>
      </dgm:t>
    </dgm:pt>
    <dgm:pt modelId="{6696DAB9-7488-419D-9D65-77716A993F46}">
      <dgm:prSet/>
      <dgm:spPr/>
      <dgm:t>
        <a:bodyPr/>
        <a:lstStyle/>
        <a:p>
          <a:pPr rtl="0"/>
          <a:r>
            <a:rPr lang="en-US" b="0" i="0" dirty="0" smtClean="0"/>
            <a:t>when we say, "we are 99% confident that the true value of the parameter is in our confidence interval", we express that 99% of the observed confidence intervals will hold the true value of the parameter.</a:t>
          </a:r>
          <a:endParaRPr lang="zh-CN" dirty="0"/>
        </a:p>
      </dgm:t>
    </dgm:pt>
    <dgm:pt modelId="{94B0C13A-0CDB-4865-8C96-C8AE86DAEC52}" type="parTrans" cxnId="{473F2375-535A-4584-BA28-E6567682B514}">
      <dgm:prSet/>
      <dgm:spPr/>
      <dgm:t>
        <a:bodyPr/>
        <a:lstStyle/>
        <a:p>
          <a:endParaRPr lang="zh-CN" altLang="en-US"/>
        </a:p>
      </dgm:t>
    </dgm:pt>
    <dgm:pt modelId="{95D36C67-F228-4B4A-992E-E648B1596E12}" type="sibTrans" cxnId="{473F2375-535A-4584-BA28-E6567682B514}">
      <dgm:prSet/>
      <dgm:spPr/>
      <dgm:t>
        <a:bodyPr/>
        <a:lstStyle/>
        <a:p>
          <a:endParaRPr lang="zh-CN" altLang="en-US"/>
        </a:p>
      </dgm:t>
    </dgm:pt>
    <dgm:pt modelId="{AD28332E-31A5-4223-9D3F-FD4198BB54A1}" type="pres">
      <dgm:prSet presAssocID="{26052416-A799-4994-A7DF-DE2AE05FE449}" presName="vert0" presStyleCnt="0">
        <dgm:presLayoutVars>
          <dgm:dir/>
          <dgm:animOne val="branch"/>
          <dgm:animLvl val="lvl"/>
        </dgm:presLayoutVars>
      </dgm:prSet>
      <dgm:spPr/>
      <dgm:t>
        <a:bodyPr/>
        <a:lstStyle/>
        <a:p>
          <a:endParaRPr lang="zh-CN" altLang="en-US"/>
        </a:p>
      </dgm:t>
    </dgm:pt>
    <dgm:pt modelId="{4BA011F2-98CD-4EEF-A190-A44DE348E973}" type="pres">
      <dgm:prSet presAssocID="{BA60763A-0611-49E1-BADA-6F6C09101246}" presName="thickLine" presStyleLbl="alignNode1" presStyleIdx="0" presStyleCnt="1"/>
      <dgm:spPr/>
    </dgm:pt>
    <dgm:pt modelId="{8C4E98E9-BC43-49EB-B5AC-E2BE634047B3}" type="pres">
      <dgm:prSet presAssocID="{BA60763A-0611-49E1-BADA-6F6C09101246}" presName="horz1" presStyleCnt="0"/>
      <dgm:spPr/>
    </dgm:pt>
    <dgm:pt modelId="{60237827-22EE-472A-B2B5-F651F7A2E047}" type="pres">
      <dgm:prSet presAssocID="{BA60763A-0611-49E1-BADA-6F6C09101246}" presName="tx1" presStyleLbl="revTx" presStyleIdx="0" presStyleCnt="3"/>
      <dgm:spPr/>
      <dgm:t>
        <a:bodyPr/>
        <a:lstStyle/>
        <a:p>
          <a:endParaRPr lang="zh-CN" altLang="en-US"/>
        </a:p>
      </dgm:t>
    </dgm:pt>
    <dgm:pt modelId="{2E16C401-4F61-437D-93E9-436615F747DB}" type="pres">
      <dgm:prSet presAssocID="{BA60763A-0611-49E1-BADA-6F6C09101246}" presName="vert1" presStyleCnt="0"/>
      <dgm:spPr/>
    </dgm:pt>
    <dgm:pt modelId="{914A2BD6-511D-4A96-B561-A16626271720}" type="pres">
      <dgm:prSet presAssocID="{D9325DE5-4BF5-42B9-87B5-A7EA9312E539}" presName="vertSpace2a" presStyleCnt="0"/>
      <dgm:spPr/>
    </dgm:pt>
    <dgm:pt modelId="{C1BAD98E-F22A-4414-B0D6-35283A8DE0BA}" type="pres">
      <dgm:prSet presAssocID="{D9325DE5-4BF5-42B9-87B5-A7EA9312E539}" presName="horz2" presStyleCnt="0"/>
      <dgm:spPr/>
    </dgm:pt>
    <dgm:pt modelId="{412ECDEF-B881-4BDF-9966-5D58D5E3E706}" type="pres">
      <dgm:prSet presAssocID="{D9325DE5-4BF5-42B9-87B5-A7EA9312E539}" presName="horzSpace2" presStyleCnt="0"/>
      <dgm:spPr/>
    </dgm:pt>
    <dgm:pt modelId="{486AC051-5244-474D-AB57-75EA1917858B}" type="pres">
      <dgm:prSet presAssocID="{D9325DE5-4BF5-42B9-87B5-A7EA9312E539}" presName="tx2" presStyleLbl="revTx" presStyleIdx="1" presStyleCnt="3"/>
      <dgm:spPr/>
      <dgm:t>
        <a:bodyPr/>
        <a:lstStyle/>
        <a:p>
          <a:endParaRPr lang="zh-CN" altLang="en-US"/>
        </a:p>
      </dgm:t>
    </dgm:pt>
    <dgm:pt modelId="{C6E752BC-3A54-4B84-AB3B-0AB52F698EF4}" type="pres">
      <dgm:prSet presAssocID="{D9325DE5-4BF5-42B9-87B5-A7EA9312E539}" presName="vert2" presStyleCnt="0"/>
      <dgm:spPr/>
    </dgm:pt>
    <dgm:pt modelId="{2A38239E-BCDD-4C77-80FE-7DB02EC651D5}" type="pres">
      <dgm:prSet presAssocID="{D9325DE5-4BF5-42B9-87B5-A7EA9312E539}" presName="thinLine2b" presStyleLbl="callout" presStyleIdx="0" presStyleCnt="2"/>
      <dgm:spPr/>
    </dgm:pt>
    <dgm:pt modelId="{C8784CEB-4399-47BA-9244-1F2930D5480B}" type="pres">
      <dgm:prSet presAssocID="{D9325DE5-4BF5-42B9-87B5-A7EA9312E539}" presName="vertSpace2b" presStyleCnt="0"/>
      <dgm:spPr/>
    </dgm:pt>
    <dgm:pt modelId="{92FF2136-E7E3-4CA4-8567-F4A78EF277E3}" type="pres">
      <dgm:prSet presAssocID="{6696DAB9-7488-419D-9D65-77716A993F46}" presName="horz2" presStyleCnt="0"/>
      <dgm:spPr/>
    </dgm:pt>
    <dgm:pt modelId="{A836BC67-CB49-4B3F-851E-C97F95D0027B}" type="pres">
      <dgm:prSet presAssocID="{6696DAB9-7488-419D-9D65-77716A993F46}" presName="horzSpace2" presStyleCnt="0"/>
      <dgm:spPr/>
    </dgm:pt>
    <dgm:pt modelId="{FB4BFB41-0BB3-466D-A255-3395CB87498D}" type="pres">
      <dgm:prSet presAssocID="{6696DAB9-7488-419D-9D65-77716A993F46}" presName="tx2" presStyleLbl="revTx" presStyleIdx="2" presStyleCnt="3"/>
      <dgm:spPr/>
      <dgm:t>
        <a:bodyPr/>
        <a:lstStyle/>
        <a:p>
          <a:endParaRPr lang="zh-CN" altLang="en-US"/>
        </a:p>
      </dgm:t>
    </dgm:pt>
    <dgm:pt modelId="{0F13A866-C637-4712-AD02-14D6CE5CA86C}" type="pres">
      <dgm:prSet presAssocID="{6696DAB9-7488-419D-9D65-77716A993F46}" presName="vert2" presStyleCnt="0"/>
      <dgm:spPr/>
    </dgm:pt>
    <dgm:pt modelId="{D3D14099-3637-442A-84AC-C265AE863D0D}" type="pres">
      <dgm:prSet presAssocID="{6696DAB9-7488-419D-9D65-77716A993F46}" presName="thinLine2b" presStyleLbl="callout" presStyleIdx="1" presStyleCnt="2"/>
      <dgm:spPr/>
    </dgm:pt>
    <dgm:pt modelId="{F211086F-709F-4F26-90E2-F4E9B6AD13A0}" type="pres">
      <dgm:prSet presAssocID="{6696DAB9-7488-419D-9D65-77716A993F46}" presName="vertSpace2b" presStyleCnt="0"/>
      <dgm:spPr/>
    </dgm:pt>
  </dgm:ptLst>
  <dgm:cxnLst>
    <dgm:cxn modelId="{B5CEB609-B981-41E2-8ECC-EED96861029B}" type="presOf" srcId="{26052416-A799-4994-A7DF-DE2AE05FE449}" destId="{AD28332E-31A5-4223-9D3F-FD4198BB54A1}" srcOrd="0" destOrd="0" presId="urn:microsoft.com/office/officeart/2008/layout/LinedList"/>
    <dgm:cxn modelId="{6FD9C8D7-AEC5-4F28-B065-2E1612C3174E}" srcId="{BA60763A-0611-49E1-BADA-6F6C09101246}" destId="{D9325DE5-4BF5-42B9-87B5-A7EA9312E539}" srcOrd="0" destOrd="0" parTransId="{29AA6756-3C05-4FDA-A097-1667411EBD08}" sibTransId="{A65D0B6B-0CF3-4BF4-8FDD-1B743EA85D33}"/>
    <dgm:cxn modelId="{67805115-2055-4482-AA6F-A8516A7EE2F1}" type="presOf" srcId="{D9325DE5-4BF5-42B9-87B5-A7EA9312E539}" destId="{486AC051-5244-474D-AB57-75EA1917858B}" srcOrd="0" destOrd="0" presId="urn:microsoft.com/office/officeart/2008/layout/LinedList"/>
    <dgm:cxn modelId="{BD5EF188-2094-4471-851A-2A8127058419}" type="presOf" srcId="{BA60763A-0611-49E1-BADA-6F6C09101246}" destId="{60237827-22EE-472A-B2B5-F651F7A2E047}" srcOrd="0" destOrd="0" presId="urn:microsoft.com/office/officeart/2008/layout/LinedList"/>
    <dgm:cxn modelId="{5E1F97B7-F3B3-49DD-83B2-B495F709B180}" type="presOf" srcId="{6696DAB9-7488-419D-9D65-77716A993F46}" destId="{FB4BFB41-0BB3-466D-A255-3395CB87498D}" srcOrd="0" destOrd="0" presId="urn:microsoft.com/office/officeart/2008/layout/LinedList"/>
    <dgm:cxn modelId="{473F2375-535A-4584-BA28-E6567682B514}" srcId="{BA60763A-0611-49E1-BADA-6F6C09101246}" destId="{6696DAB9-7488-419D-9D65-77716A993F46}" srcOrd="1" destOrd="0" parTransId="{94B0C13A-0CDB-4865-8C96-C8AE86DAEC52}" sibTransId="{95D36C67-F228-4B4A-992E-E648B1596E12}"/>
    <dgm:cxn modelId="{5C304FE3-9B5A-415E-AB2B-2D153C90DBC3}" srcId="{26052416-A799-4994-A7DF-DE2AE05FE449}" destId="{BA60763A-0611-49E1-BADA-6F6C09101246}" srcOrd="0" destOrd="0" parTransId="{2EB8C506-5506-4D48-8494-D382257060B5}" sibTransId="{73CEE48B-D92F-465B-B30E-38BA454FFDE1}"/>
    <dgm:cxn modelId="{046E6BD9-8A31-4F30-AEF6-E91CAD3254A0}" type="presParOf" srcId="{AD28332E-31A5-4223-9D3F-FD4198BB54A1}" destId="{4BA011F2-98CD-4EEF-A190-A44DE348E973}" srcOrd="0" destOrd="0" presId="urn:microsoft.com/office/officeart/2008/layout/LinedList"/>
    <dgm:cxn modelId="{224C2F41-FC94-46A4-A500-52D745EFC245}" type="presParOf" srcId="{AD28332E-31A5-4223-9D3F-FD4198BB54A1}" destId="{8C4E98E9-BC43-49EB-B5AC-E2BE634047B3}" srcOrd="1" destOrd="0" presId="urn:microsoft.com/office/officeart/2008/layout/LinedList"/>
    <dgm:cxn modelId="{8B5CBF9B-DBF1-4FAA-B6DF-82708B074899}" type="presParOf" srcId="{8C4E98E9-BC43-49EB-B5AC-E2BE634047B3}" destId="{60237827-22EE-472A-B2B5-F651F7A2E047}" srcOrd="0" destOrd="0" presId="urn:microsoft.com/office/officeart/2008/layout/LinedList"/>
    <dgm:cxn modelId="{426DD4E4-8308-47DB-9261-AABCB0801063}" type="presParOf" srcId="{8C4E98E9-BC43-49EB-B5AC-E2BE634047B3}" destId="{2E16C401-4F61-437D-93E9-436615F747DB}" srcOrd="1" destOrd="0" presId="urn:microsoft.com/office/officeart/2008/layout/LinedList"/>
    <dgm:cxn modelId="{A1AFA0BE-E028-4D8B-9E14-5642C651734D}" type="presParOf" srcId="{2E16C401-4F61-437D-93E9-436615F747DB}" destId="{914A2BD6-511D-4A96-B561-A16626271720}" srcOrd="0" destOrd="0" presId="urn:microsoft.com/office/officeart/2008/layout/LinedList"/>
    <dgm:cxn modelId="{3C596F3B-0932-4EB1-AD1E-12F0CADF3DCB}" type="presParOf" srcId="{2E16C401-4F61-437D-93E9-436615F747DB}" destId="{C1BAD98E-F22A-4414-B0D6-35283A8DE0BA}" srcOrd="1" destOrd="0" presId="urn:microsoft.com/office/officeart/2008/layout/LinedList"/>
    <dgm:cxn modelId="{3564871A-8FEC-40B4-AD87-0E303A1E0691}" type="presParOf" srcId="{C1BAD98E-F22A-4414-B0D6-35283A8DE0BA}" destId="{412ECDEF-B881-4BDF-9966-5D58D5E3E706}" srcOrd="0" destOrd="0" presId="urn:microsoft.com/office/officeart/2008/layout/LinedList"/>
    <dgm:cxn modelId="{FD8FD6CD-996E-4464-B579-BA2A70125660}" type="presParOf" srcId="{C1BAD98E-F22A-4414-B0D6-35283A8DE0BA}" destId="{486AC051-5244-474D-AB57-75EA1917858B}" srcOrd="1" destOrd="0" presId="urn:microsoft.com/office/officeart/2008/layout/LinedList"/>
    <dgm:cxn modelId="{E9C39238-D8D9-46A3-986F-965235D5F07E}" type="presParOf" srcId="{C1BAD98E-F22A-4414-B0D6-35283A8DE0BA}" destId="{C6E752BC-3A54-4B84-AB3B-0AB52F698EF4}" srcOrd="2" destOrd="0" presId="urn:microsoft.com/office/officeart/2008/layout/LinedList"/>
    <dgm:cxn modelId="{BE497533-86B4-40D8-B1B1-AC4FDBEEADF4}" type="presParOf" srcId="{2E16C401-4F61-437D-93E9-436615F747DB}" destId="{2A38239E-BCDD-4C77-80FE-7DB02EC651D5}" srcOrd="2" destOrd="0" presId="urn:microsoft.com/office/officeart/2008/layout/LinedList"/>
    <dgm:cxn modelId="{50AFD5F3-F5C4-4D69-9615-A514FC41D42F}" type="presParOf" srcId="{2E16C401-4F61-437D-93E9-436615F747DB}" destId="{C8784CEB-4399-47BA-9244-1F2930D5480B}" srcOrd="3" destOrd="0" presId="urn:microsoft.com/office/officeart/2008/layout/LinedList"/>
    <dgm:cxn modelId="{E83C8815-0944-428F-9805-9B1F748261A6}" type="presParOf" srcId="{2E16C401-4F61-437D-93E9-436615F747DB}" destId="{92FF2136-E7E3-4CA4-8567-F4A78EF277E3}" srcOrd="4" destOrd="0" presId="urn:microsoft.com/office/officeart/2008/layout/LinedList"/>
    <dgm:cxn modelId="{4F58651E-2F0E-420A-AFAC-EB309468D05A}" type="presParOf" srcId="{92FF2136-E7E3-4CA4-8567-F4A78EF277E3}" destId="{A836BC67-CB49-4B3F-851E-C97F95D0027B}" srcOrd="0" destOrd="0" presId="urn:microsoft.com/office/officeart/2008/layout/LinedList"/>
    <dgm:cxn modelId="{AB726AC8-FDFE-42C5-9399-7A2A1A4DB37C}" type="presParOf" srcId="{92FF2136-E7E3-4CA4-8567-F4A78EF277E3}" destId="{FB4BFB41-0BB3-466D-A255-3395CB87498D}" srcOrd="1" destOrd="0" presId="urn:microsoft.com/office/officeart/2008/layout/LinedList"/>
    <dgm:cxn modelId="{6BC2FFCF-8CD0-4F7D-B72A-1D2F33C67203}" type="presParOf" srcId="{92FF2136-E7E3-4CA4-8567-F4A78EF277E3}" destId="{0F13A866-C637-4712-AD02-14D6CE5CA86C}" srcOrd="2" destOrd="0" presId="urn:microsoft.com/office/officeart/2008/layout/LinedList"/>
    <dgm:cxn modelId="{AB1EAB08-5CBD-448E-9B61-4D5EBFF47E7C}" type="presParOf" srcId="{2E16C401-4F61-437D-93E9-436615F747DB}" destId="{D3D14099-3637-442A-84AC-C265AE863D0D}" srcOrd="5" destOrd="0" presId="urn:microsoft.com/office/officeart/2008/layout/LinedList"/>
    <dgm:cxn modelId="{4EB2EFE4-19C8-4FD3-97A1-8C84F643BB68}" type="presParOf" srcId="{2E16C401-4F61-437D-93E9-436615F747DB}" destId="{F211086F-709F-4F26-90E2-F4E9B6AD13A0}"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DC5981C-C5A1-4381-9C9C-8069E470D9FF}" type="doc">
      <dgm:prSet loTypeId="urn:microsoft.com/office/officeart/2005/8/layout/vList2" loCatId="list" qsTypeId="urn:microsoft.com/office/officeart/2005/8/quickstyle/3d1" qsCatId="3D" csTypeId="urn:microsoft.com/office/officeart/2005/8/colors/colorful2" csCatId="colorful"/>
      <dgm:spPr/>
      <dgm:t>
        <a:bodyPr/>
        <a:lstStyle/>
        <a:p>
          <a:endParaRPr lang="zh-CN" altLang="en-US"/>
        </a:p>
      </dgm:t>
    </dgm:pt>
    <dgm:pt modelId="{696D9D9E-40A9-4934-BD86-58B22A1B8830}">
      <dgm:prSet/>
      <dgm:spPr/>
      <dgm:t>
        <a:bodyPr/>
        <a:lstStyle/>
        <a:p>
          <a:pPr rtl="0"/>
          <a:r>
            <a:rPr lang="en-US" b="1" dirty="0" smtClean="0">
              <a:effectLst>
                <a:outerShdw blurRad="38100" dist="38100" dir="2700000" algn="tl">
                  <a:srgbClr val="000000">
                    <a:alpha val="43137"/>
                  </a:srgbClr>
                </a:outerShdw>
              </a:effectLst>
            </a:rPr>
            <a:t>In any real situation however, we will never have access to the true values of the parameters to be estimated. The state-error, which require us to have knowledge of the true state are not practically very useful. </a:t>
          </a:r>
          <a:endParaRPr lang="zh-CN" b="1" dirty="0">
            <a:effectLst>
              <a:outerShdw blurRad="38100" dist="38100" dir="2700000" algn="tl">
                <a:srgbClr val="000000">
                  <a:alpha val="43137"/>
                </a:srgbClr>
              </a:outerShdw>
            </a:effectLst>
          </a:endParaRPr>
        </a:p>
      </dgm:t>
    </dgm:pt>
    <dgm:pt modelId="{BE6440C0-57F5-43C5-9BB4-CB741278E018}" type="parTrans" cxnId="{FFA68DEC-DAC9-40B2-A3E9-62AC63FF9987}">
      <dgm:prSet/>
      <dgm:spPr/>
      <dgm:t>
        <a:bodyPr/>
        <a:lstStyle/>
        <a:p>
          <a:endParaRPr lang="zh-CN" altLang="en-US"/>
        </a:p>
      </dgm:t>
    </dgm:pt>
    <dgm:pt modelId="{4E8D25BF-3857-4130-8BEC-BE623681F040}" type="sibTrans" cxnId="{FFA68DEC-DAC9-40B2-A3E9-62AC63FF9987}">
      <dgm:prSet/>
      <dgm:spPr/>
      <dgm:t>
        <a:bodyPr/>
        <a:lstStyle/>
        <a:p>
          <a:endParaRPr lang="zh-CN" altLang="en-US"/>
        </a:p>
      </dgm:t>
    </dgm:pt>
    <dgm:pt modelId="{E7517E41-73FF-4037-B2D1-DE18DEF66892}">
      <dgm:prSet/>
      <dgm:spPr/>
      <dgm:t>
        <a:bodyPr/>
        <a:lstStyle/>
        <a:p>
          <a:pPr rtl="0"/>
          <a:r>
            <a:rPr lang="en-US" b="1" dirty="0" smtClean="0">
              <a:effectLst>
                <a:outerShdw blurRad="38100" dist="38100" dir="2700000" algn="tl">
                  <a:srgbClr val="000000">
                    <a:alpha val="43137"/>
                  </a:srgbClr>
                </a:outerShdw>
              </a:effectLst>
            </a:rPr>
            <a:t>Typically, the only information we have about a process is the observation sequence, and so the only practical way of studying filter performance is to compare this observation sequence with the observation sequence predicted by the filter. </a:t>
          </a:r>
          <a:endParaRPr lang="zh-CN" b="1" dirty="0">
            <a:effectLst>
              <a:outerShdw blurRad="38100" dist="38100" dir="2700000" algn="tl">
                <a:srgbClr val="000000">
                  <a:alpha val="43137"/>
                </a:srgbClr>
              </a:outerShdw>
            </a:effectLst>
          </a:endParaRPr>
        </a:p>
      </dgm:t>
    </dgm:pt>
    <dgm:pt modelId="{462AD4BF-9394-4501-B239-FC333107E2DD}" type="parTrans" cxnId="{1DFAC108-1320-478F-9838-0F4F13283EFC}">
      <dgm:prSet/>
      <dgm:spPr/>
      <dgm:t>
        <a:bodyPr/>
        <a:lstStyle/>
        <a:p>
          <a:endParaRPr lang="zh-CN" altLang="en-US"/>
        </a:p>
      </dgm:t>
    </dgm:pt>
    <dgm:pt modelId="{EE5BD65C-7E52-462A-8A99-086E5E029B53}" type="sibTrans" cxnId="{1DFAC108-1320-478F-9838-0F4F13283EFC}">
      <dgm:prSet/>
      <dgm:spPr/>
      <dgm:t>
        <a:bodyPr/>
        <a:lstStyle/>
        <a:p>
          <a:endParaRPr lang="zh-CN" altLang="en-US"/>
        </a:p>
      </dgm:t>
    </dgm:pt>
    <dgm:pt modelId="{B0114ABB-CC4A-4686-9D81-61BFAB55F8D7}" type="pres">
      <dgm:prSet presAssocID="{FDC5981C-C5A1-4381-9C9C-8069E470D9FF}" presName="linear" presStyleCnt="0">
        <dgm:presLayoutVars>
          <dgm:animLvl val="lvl"/>
          <dgm:resizeHandles val="exact"/>
        </dgm:presLayoutVars>
      </dgm:prSet>
      <dgm:spPr/>
      <dgm:t>
        <a:bodyPr/>
        <a:lstStyle/>
        <a:p>
          <a:endParaRPr lang="zh-CN" altLang="en-US"/>
        </a:p>
      </dgm:t>
    </dgm:pt>
    <dgm:pt modelId="{A943DBE6-6688-4433-A2F5-BE2FE6EE1371}" type="pres">
      <dgm:prSet presAssocID="{696D9D9E-40A9-4934-BD86-58B22A1B8830}" presName="parentText" presStyleLbl="node1" presStyleIdx="0" presStyleCnt="2">
        <dgm:presLayoutVars>
          <dgm:chMax val="0"/>
          <dgm:bulletEnabled val="1"/>
        </dgm:presLayoutVars>
      </dgm:prSet>
      <dgm:spPr/>
      <dgm:t>
        <a:bodyPr/>
        <a:lstStyle/>
        <a:p>
          <a:endParaRPr lang="zh-CN" altLang="en-US"/>
        </a:p>
      </dgm:t>
    </dgm:pt>
    <dgm:pt modelId="{60198281-4B33-400A-8AA1-ACD26C9915EB}" type="pres">
      <dgm:prSet presAssocID="{4E8D25BF-3857-4130-8BEC-BE623681F040}" presName="spacer" presStyleCnt="0"/>
      <dgm:spPr/>
    </dgm:pt>
    <dgm:pt modelId="{281D0AEE-16AD-445C-BD99-850E6E728681}" type="pres">
      <dgm:prSet presAssocID="{E7517E41-73FF-4037-B2D1-DE18DEF66892}" presName="parentText" presStyleLbl="node1" presStyleIdx="1" presStyleCnt="2">
        <dgm:presLayoutVars>
          <dgm:chMax val="0"/>
          <dgm:bulletEnabled val="1"/>
        </dgm:presLayoutVars>
      </dgm:prSet>
      <dgm:spPr/>
      <dgm:t>
        <a:bodyPr/>
        <a:lstStyle/>
        <a:p>
          <a:endParaRPr lang="zh-CN" altLang="en-US"/>
        </a:p>
      </dgm:t>
    </dgm:pt>
  </dgm:ptLst>
  <dgm:cxnLst>
    <dgm:cxn modelId="{1DFAC108-1320-478F-9838-0F4F13283EFC}" srcId="{FDC5981C-C5A1-4381-9C9C-8069E470D9FF}" destId="{E7517E41-73FF-4037-B2D1-DE18DEF66892}" srcOrd="1" destOrd="0" parTransId="{462AD4BF-9394-4501-B239-FC333107E2DD}" sibTransId="{EE5BD65C-7E52-462A-8A99-086E5E029B53}"/>
    <dgm:cxn modelId="{132EF91C-FB25-41B6-BFB3-66C603A77443}" type="presOf" srcId="{FDC5981C-C5A1-4381-9C9C-8069E470D9FF}" destId="{B0114ABB-CC4A-4686-9D81-61BFAB55F8D7}" srcOrd="0" destOrd="0" presId="urn:microsoft.com/office/officeart/2005/8/layout/vList2"/>
    <dgm:cxn modelId="{FFA68DEC-DAC9-40B2-A3E9-62AC63FF9987}" srcId="{FDC5981C-C5A1-4381-9C9C-8069E470D9FF}" destId="{696D9D9E-40A9-4934-BD86-58B22A1B8830}" srcOrd="0" destOrd="0" parTransId="{BE6440C0-57F5-43C5-9BB4-CB741278E018}" sibTransId="{4E8D25BF-3857-4130-8BEC-BE623681F040}"/>
    <dgm:cxn modelId="{18C86B68-D921-48C5-85E3-62E490F30F21}" type="presOf" srcId="{696D9D9E-40A9-4934-BD86-58B22A1B8830}" destId="{A943DBE6-6688-4433-A2F5-BE2FE6EE1371}" srcOrd="0" destOrd="0" presId="urn:microsoft.com/office/officeart/2005/8/layout/vList2"/>
    <dgm:cxn modelId="{92A24ED8-C980-420C-B65C-D7AB40D27740}" type="presOf" srcId="{E7517E41-73FF-4037-B2D1-DE18DEF66892}" destId="{281D0AEE-16AD-445C-BD99-850E6E728681}" srcOrd="0" destOrd="0" presId="urn:microsoft.com/office/officeart/2005/8/layout/vList2"/>
    <dgm:cxn modelId="{E256E586-C977-45D2-A27C-1139CB28A7E5}" type="presParOf" srcId="{B0114ABB-CC4A-4686-9D81-61BFAB55F8D7}" destId="{A943DBE6-6688-4433-A2F5-BE2FE6EE1371}" srcOrd="0" destOrd="0" presId="urn:microsoft.com/office/officeart/2005/8/layout/vList2"/>
    <dgm:cxn modelId="{035DD6E4-D19F-4AE6-A0D8-090CAD29051F}" type="presParOf" srcId="{B0114ABB-CC4A-4686-9D81-61BFAB55F8D7}" destId="{60198281-4B33-400A-8AA1-ACD26C9915EB}" srcOrd="1" destOrd="0" presId="urn:microsoft.com/office/officeart/2005/8/layout/vList2"/>
    <dgm:cxn modelId="{3AD47704-C0F1-4378-BED1-0F5B188EC021}" type="presParOf" srcId="{B0114ABB-CC4A-4686-9D81-61BFAB55F8D7}" destId="{281D0AEE-16AD-445C-BD99-850E6E72868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90AA83B-4A88-441C-92CB-CCE03A13C5AC}"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F2301306-B79B-441D-8682-078ED55656A8}">
      <dgm:prSet/>
      <dgm:spPr/>
      <dgm:t>
        <a:bodyPr/>
        <a:lstStyle/>
        <a:p>
          <a:pPr rtl="0"/>
          <a:r>
            <a:rPr lang="en-US" u="sng" dirty="0" smtClean="0">
              <a:solidFill>
                <a:srgbClr val="FF0000"/>
              </a:solidFill>
              <a:effectLst>
                <a:outerShdw blurRad="38100" dist="38100" dir="2700000" algn="tl">
                  <a:srgbClr val="000000">
                    <a:alpha val="43137"/>
                  </a:srgbClr>
                </a:outerShdw>
              </a:effectLst>
            </a:rPr>
            <a:t>The innovation</a:t>
          </a:r>
          <a:endParaRPr lang="zh-CN" u="sng" dirty="0">
            <a:solidFill>
              <a:srgbClr val="FF0000"/>
            </a:solidFill>
            <a:effectLst>
              <a:outerShdw blurRad="38100" dist="38100" dir="2700000" algn="tl">
                <a:srgbClr val="000000">
                  <a:alpha val="43137"/>
                </a:srgbClr>
              </a:outerShdw>
            </a:effectLst>
          </a:endParaRPr>
        </a:p>
      </dgm:t>
    </dgm:pt>
    <dgm:pt modelId="{983395BA-60A8-4613-A4FF-46E4A7938207}" type="parTrans" cxnId="{7A745B25-CF1C-4B1C-8D2C-F4475D657397}">
      <dgm:prSet/>
      <dgm:spPr/>
      <dgm:t>
        <a:bodyPr/>
        <a:lstStyle/>
        <a:p>
          <a:endParaRPr lang="zh-CN" altLang="en-US"/>
        </a:p>
      </dgm:t>
    </dgm:pt>
    <dgm:pt modelId="{D32FF60E-52F0-4EB4-9249-FBB0818A9D50}" type="sibTrans" cxnId="{7A745B25-CF1C-4B1C-8D2C-F4475D657397}">
      <dgm:prSet/>
      <dgm:spPr/>
      <dgm:t>
        <a:bodyPr/>
        <a:lstStyle/>
        <a:p>
          <a:endParaRPr lang="zh-CN" altLang="en-US"/>
        </a:p>
      </dgm:t>
    </dgm:pt>
    <dgm:pt modelId="{33B01C92-914D-4A8D-AD3B-87808A91147F}">
      <dgm:prSet/>
      <dgm:spPr/>
      <dgm:t>
        <a:bodyPr/>
        <a:lstStyle/>
        <a:p>
          <a:pPr rtl="0"/>
          <a:r>
            <a:rPr lang="en-US" b="1" dirty="0" smtClean="0">
              <a:effectLst>
                <a:outerShdw blurRad="38100" dist="38100" dir="2700000" algn="tl">
                  <a:srgbClr val="000000">
                    <a:alpha val="43137"/>
                  </a:srgbClr>
                </a:outerShdw>
              </a:effectLst>
            </a:rPr>
            <a:t>Is the difference between actual and predicted observation, is the most direct measure of filter performance. We know that if the assumptions employed in the filter are correct, then the innovation sequence </a:t>
          </a:r>
          <a:r>
            <a:rPr lang="en-US" b="1" i="1" dirty="0" smtClean="0">
              <a:effectLst>
                <a:outerShdw blurRad="38100" dist="38100" dir="2700000" algn="tl">
                  <a:srgbClr val="000000">
                    <a:alpha val="43137"/>
                  </a:srgbClr>
                </a:outerShdw>
              </a:effectLst>
            </a:rPr>
            <a:t>Y </a:t>
          </a:r>
          <a:r>
            <a:rPr lang="en-US" b="1" dirty="0" smtClean="0">
              <a:effectLst>
                <a:outerShdw blurRad="38100" dist="38100" dir="2700000" algn="tl">
                  <a:srgbClr val="000000">
                    <a:alpha val="43137"/>
                  </a:srgbClr>
                </a:outerShdw>
              </a:effectLst>
            </a:rPr>
            <a:t>will be zero-mean and white with covariance S.</a:t>
          </a:r>
          <a:endParaRPr lang="zh-CN" b="1" dirty="0">
            <a:effectLst>
              <a:outerShdw blurRad="38100" dist="38100" dir="2700000" algn="tl">
                <a:srgbClr val="000000">
                  <a:alpha val="43137"/>
                </a:srgbClr>
              </a:outerShdw>
            </a:effectLst>
          </a:endParaRPr>
        </a:p>
      </dgm:t>
    </dgm:pt>
    <dgm:pt modelId="{09112D14-5AB4-47FF-B4BB-1C7141194C12}" type="parTrans" cxnId="{0AFF5B75-6E15-429F-ABA8-23501889B71D}">
      <dgm:prSet/>
      <dgm:spPr/>
      <dgm:t>
        <a:bodyPr/>
        <a:lstStyle/>
        <a:p>
          <a:endParaRPr lang="zh-CN" altLang="en-US"/>
        </a:p>
      </dgm:t>
    </dgm:pt>
    <dgm:pt modelId="{38D00F9E-4B54-423D-828B-83F47B080D20}" type="sibTrans" cxnId="{0AFF5B75-6E15-429F-ABA8-23501889B71D}">
      <dgm:prSet/>
      <dgm:spPr/>
      <dgm:t>
        <a:bodyPr/>
        <a:lstStyle/>
        <a:p>
          <a:endParaRPr lang="zh-CN" altLang="en-US"/>
        </a:p>
      </dgm:t>
    </dgm:pt>
    <dgm:pt modelId="{6A4B6FD5-40F0-420D-AA9E-F0561605B37C}" type="pres">
      <dgm:prSet presAssocID="{A90AA83B-4A88-441C-92CB-CCE03A13C5AC}" presName="vert0" presStyleCnt="0">
        <dgm:presLayoutVars>
          <dgm:dir/>
          <dgm:animOne val="branch"/>
          <dgm:animLvl val="lvl"/>
        </dgm:presLayoutVars>
      </dgm:prSet>
      <dgm:spPr/>
      <dgm:t>
        <a:bodyPr/>
        <a:lstStyle/>
        <a:p>
          <a:endParaRPr lang="zh-CN" altLang="en-US"/>
        </a:p>
      </dgm:t>
    </dgm:pt>
    <dgm:pt modelId="{E910940C-F125-484B-96D7-E66910E9666D}" type="pres">
      <dgm:prSet presAssocID="{F2301306-B79B-441D-8682-078ED55656A8}" presName="thickLine" presStyleLbl="alignNode1" presStyleIdx="0" presStyleCnt="1"/>
      <dgm:spPr/>
    </dgm:pt>
    <dgm:pt modelId="{F621F8C0-E3C1-4825-ADEE-33742F926C3F}" type="pres">
      <dgm:prSet presAssocID="{F2301306-B79B-441D-8682-078ED55656A8}" presName="horz1" presStyleCnt="0"/>
      <dgm:spPr/>
    </dgm:pt>
    <dgm:pt modelId="{DDE3868E-86C2-40A7-BAC7-73CB5AA68158}" type="pres">
      <dgm:prSet presAssocID="{F2301306-B79B-441D-8682-078ED55656A8}" presName="tx1" presStyleLbl="revTx" presStyleIdx="0" presStyleCnt="2"/>
      <dgm:spPr/>
      <dgm:t>
        <a:bodyPr/>
        <a:lstStyle/>
        <a:p>
          <a:endParaRPr lang="zh-CN" altLang="en-US"/>
        </a:p>
      </dgm:t>
    </dgm:pt>
    <dgm:pt modelId="{6A068045-66FF-4FAB-9433-7E369C4B1183}" type="pres">
      <dgm:prSet presAssocID="{F2301306-B79B-441D-8682-078ED55656A8}" presName="vert1" presStyleCnt="0"/>
      <dgm:spPr/>
    </dgm:pt>
    <dgm:pt modelId="{83FCB22C-1AA5-4F84-A331-2724BB0F0379}" type="pres">
      <dgm:prSet presAssocID="{33B01C92-914D-4A8D-AD3B-87808A91147F}" presName="vertSpace2a" presStyleCnt="0"/>
      <dgm:spPr/>
    </dgm:pt>
    <dgm:pt modelId="{9B885E6A-8272-4C28-B664-D4245192B679}" type="pres">
      <dgm:prSet presAssocID="{33B01C92-914D-4A8D-AD3B-87808A91147F}" presName="horz2" presStyleCnt="0"/>
      <dgm:spPr/>
    </dgm:pt>
    <dgm:pt modelId="{F40B0A8F-3E11-403C-9CCC-3DCE2314E24D}" type="pres">
      <dgm:prSet presAssocID="{33B01C92-914D-4A8D-AD3B-87808A91147F}" presName="horzSpace2" presStyleCnt="0"/>
      <dgm:spPr/>
    </dgm:pt>
    <dgm:pt modelId="{49CDC9DC-5CE5-42E4-BBC5-9C6EAE2BD9ED}" type="pres">
      <dgm:prSet presAssocID="{33B01C92-914D-4A8D-AD3B-87808A91147F}" presName="tx2" presStyleLbl="revTx" presStyleIdx="1" presStyleCnt="2"/>
      <dgm:spPr/>
      <dgm:t>
        <a:bodyPr/>
        <a:lstStyle/>
        <a:p>
          <a:endParaRPr lang="zh-CN" altLang="en-US"/>
        </a:p>
      </dgm:t>
    </dgm:pt>
    <dgm:pt modelId="{A3F47FCB-5C56-4D40-A8B3-331A88582019}" type="pres">
      <dgm:prSet presAssocID="{33B01C92-914D-4A8D-AD3B-87808A91147F}" presName="vert2" presStyleCnt="0"/>
      <dgm:spPr/>
    </dgm:pt>
    <dgm:pt modelId="{32B0C194-64EE-45F6-816C-0810D2FB4062}" type="pres">
      <dgm:prSet presAssocID="{33B01C92-914D-4A8D-AD3B-87808A91147F}" presName="thinLine2b" presStyleLbl="callout" presStyleIdx="0" presStyleCnt="1"/>
      <dgm:spPr/>
    </dgm:pt>
    <dgm:pt modelId="{133E4972-D85C-4530-9971-AB740F6B8B87}" type="pres">
      <dgm:prSet presAssocID="{33B01C92-914D-4A8D-AD3B-87808A91147F}" presName="vertSpace2b" presStyleCnt="0"/>
      <dgm:spPr/>
    </dgm:pt>
  </dgm:ptLst>
  <dgm:cxnLst>
    <dgm:cxn modelId="{0AFF5B75-6E15-429F-ABA8-23501889B71D}" srcId="{F2301306-B79B-441D-8682-078ED55656A8}" destId="{33B01C92-914D-4A8D-AD3B-87808A91147F}" srcOrd="0" destOrd="0" parTransId="{09112D14-5AB4-47FF-B4BB-1C7141194C12}" sibTransId="{38D00F9E-4B54-423D-828B-83F47B080D20}"/>
    <dgm:cxn modelId="{0E4522EE-8FA9-4B32-9CAD-0FAFED9829AC}" type="presOf" srcId="{F2301306-B79B-441D-8682-078ED55656A8}" destId="{DDE3868E-86C2-40A7-BAC7-73CB5AA68158}" srcOrd="0" destOrd="0" presId="urn:microsoft.com/office/officeart/2008/layout/LinedList"/>
    <dgm:cxn modelId="{A73351D6-CA83-446C-A20E-AA374926A88E}" type="presOf" srcId="{33B01C92-914D-4A8D-AD3B-87808A91147F}" destId="{49CDC9DC-5CE5-42E4-BBC5-9C6EAE2BD9ED}" srcOrd="0" destOrd="0" presId="urn:microsoft.com/office/officeart/2008/layout/LinedList"/>
    <dgm:cxn modelId="{9E13BA42-A6EE-4220-8837-5593F5BF443C}" type="presOf" srcId="{A90AA83B-4A88-441C-92CB-CCE03A13C5AC}" destId="{6A4B6FD5-40F0-420D-AA9E-F0561605B37C}" srcOrd="0" destOrd="0" presId="urn:microsoft.com/office/officeart/2008/layout/LinedList"/>
    <dgm:cxn modelId="{7A745B25-CF1C-4B1C-8D2C-F4475D657397}" srcId="{A90AA83B-4A88-441C-92CB-CCE03A13C5AC}" destId="{F2301306-B79B-441D-8682-078ED55656A8}" srcOrd="0" destOrd="0" parTransId="{983395BA-60A8-4613-A4FF-46E4A7938207}" sibTransId="{D32FF60E-52F0-4EB4-9249-FBB0818A9D50}"/>
    <dgm:cxn modelId="{1F5EAAA9-4FCB-4107-A26A-C36ED02B942C}" type="presParOf" srcId="{6A4B6FD5-40F0-420D-AA9E-F0561605B37C}" destId="{E910940C-F125-484B-96D7-E66910E9666D}" srcOrd="0" destOrd="0" presId="urn:microsoft.com/office/officeart/2008/layout/LinedList"/>
    <dgm:cxn modelId="{E3E42C30-01F8-4EE3-AD54-80BB90170B6D}" type="presParOf" srcId="{6A4B6FD5-40F0-420D-AA9E-F0561605B37C}" destId="{F621F8C0-E3C1-4825-ADEE-33742F926C3F}" srcOrd="1" destOrd="0" presId="urn:microsoft.com/office/officeart/2008/layout/LinedList"/>
    <dgm:cxn modelId="{BFBAA17D-6E47-41B6-ACED-E44A685E4FE7}" type="presParOf" srcId="{F621F8C0-E3C1-4825-ADEE-33742F926C3F}" destId="{DDE3868E-86C2-40A7-BAC7-73CB5AA68158}" srcOrd="0" destOrd="0" presId="urn:microsoft.com/office/officeart/2008/layout/LinedList"/>
    <dgm:cxn modelId="{18234E48-DF2A-400F-BBF8-320CC8C89B12}" type="presParOf" srcId="{F621F8C0-E3C1-4825-ADEE-33742F926C3F}" destId="{6A068045-66FF-4FAB-9433-7E369C4B1183}" srcOrd="1" destOrd="0" presId="urn:microsoft.com/office/officeart/2008/layout/LinedList"/>
    <dgm:cxn modelId="{BE18BBF2-B9EE-488E-815F-57007BAB662A}" type="presParOf" srcId="{6A068045-66FF-4FAB-9433-7E369C4B1183}" destId="{83FCB22C-1AA5-4F84-A331-2724BB0F0379}" srcOrd="0" destOrd="0" presId="urn:microsoft.com/office/officeart/2008/layout/LinedList"/>
    <dgm:cxn modelId="{80C3748F-5BAB-4AE3-8F3B-FFC5E2270909}" type="presParOf" srcId="{6A068045-66FF-4FAB-9433-7E369C4B1183}" destId="{9B885E6A-8272-4C28-B664-D4245192B679}" srcOrd="1" destOrd="0" presId="urn:microsoft.com/office/officeart/2008/layout/LinedList"/>
    <dgm:cxn modelId="{D4C2893E-210C-4B5B-8128-325818E60475}" type="presParOf" srcId="{9B885E6A-8272-4C28-B664-D4245192B679}" destId="{F40B0A8F-3E11-403C-9CCC-3DCE2314E24D}" srcOrd="0" destOrd="0" presId="urn:microsoft.com/office/officeart/2008/layout/LinedList"/>
    <dgm:cxn modelId="{4C69E066-0377-43E4-96C7-D4FB6EBD7943}" type="presParOf" srcId="{9B885E6A-8272-4C28-B664-D4245192B679}" destId="{49CDC9DC-5CE5-42E4-BBC5-9C6EAE2BD9ED}" srcOrd="1" destOrd="0" presId="urn:microsoft.com/office/officeart/2008/layout/LinedList"/>
    <dgm:cxn modelId="{35763EF5-2FF4-4257-B2E2-7A431E70EB26}" type="presParOf" srcId="{9B885E6A-8272-4C28-B664-D4245192B679}" destId="{A3F47FCB-5C56-4D40-A8B3-331A88582019}" srcOrd="2" destOrd="0" presId="urn:microsoft.com/office/officeart/2008/layout/LinedList"/>
    <dgm:cxn modelId="{6B71BD0C-B3D3-444A-A6FD-5DECCAFAE89F}" type="presParOf" srcId="{6A068045-66FF-4FAB-9433-7E369C4B1183}" destId="{32B0C194-64EE-45F6-816C-0810D2FB4062}" srcOrd="2" destOrd="0" presId="urn:microsoft.com/office/officeart/2008/layout/LinedList"/>
    <dgm:cxn modelId="{689FE20B-C12E-4FB0-A635-57E5E980FBF2}" type="presParOf" srcId="{6A068045-66FF-4FAB-9433-7E369C4B1183}" destId="{133E4972-D85C-4530-9971-AB740F6B8B87}" srcOrd="3"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D134D4D-CE68-4D11-975F-CB5ED7AC94A7}"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2CEC0F86-2A77-4507-B48F-1F397D138CE3}">
      <dgm:prSet/>
      <dgm:spPr/>
      <dgm:t>
        <a:bodyPr/>
        <a:lstStyle/>
        <a:p>
          <a:pPr algn="ctr" rtl="0"/>
          <a:r>
            <a:rPr lang="en-US" dirty="0" smtClean="0">
              <a:effectLst>
                <a:outerShdw blurRad="38100" dist="38100" dir="2700000" algn="tl">
                  <a:srgbClr val="000000">
                    <a:alpha val="43137"/>
                  </a:srgbClr>
                </a:outerShdw>
              </a:effectLst>
            </a:rPr>
            <a:t>The true value of the state is unknown</a:t>
          </a:r>
          <a:endParaRPr lang="zh-CN" dirty="0">
            <a:effectLst>
              <a:outerShdw blurRad="38100" dist="38100" dir="2700000" algn="tl">
                <a:srgbClr val="000000">
                  <a:alpha val="43137"/>
                </a:srgbClr>
              </a:outerShdw>
            </a:effectLst>
          </a:endParaRPr>
        </a:p>
      </dgm:t>
    </dgm:pt>
    <dgm:pt modelId="{0DBCDC66-A1B7-4D26-AAFB-2AD76F6BA185}" type="parTrans" cxnId="{2589E163-86E6-4700-912C-115AA90CD434}">
      <dgm:prSet/>
      <dgm:spPr/>
      <dgm:t>
        <a:bodyPr/>
        <a:lstStyle/>
        <a:p>
          <a:endParaRPr lang="zh-CN" altLang="en-US"/>
        </a:p>
      </dgm:t>
    </dgm:pt>
    <dgm:pt modelId="{8596749F-A21A-4F1E-86FB-DDBA79A3C60F}" type="sibTrans" cxnId="{2589E163-86E6-4700-912C-115AA90CD434}">
      <dgm:prSet/>
      <dgm:spPr/>
      <dgm:t>
        <a:bodyPr/>
        <a:lstStyle/>
        <a:p>
          <a:endParaRPr lang="zh-CN" altLang="en-US"/>
        </a:p>
      </dgm:t>
    </dgm:pt>
    <dgm:pt modelId="{5ABD1F32-9D5C-4F64-A02C-02F53057F034}">
      <dgm:prSet/>
      <dgm:spPr/>
      <dgm:t>
        <a:bodyPr/>
        <a:lstStyle/>
        <a:p>
          <a:pPr algn="ctr" rtl="0"/>
          <a:r>
            <a:rPr lang="en-US" altLang="zh-CN" dirty="0" smtClean="0">
              <a:effectLst>
                <a:outerShdw blurRad="38100" dist="38100" dir="2700000" algn="tl">
                  <a:srgbClr val="000000">
                    <a:alpha val="43137"/>
                  </a:srgbClr>
                </a:outerShdw>
              </a:effectLst>
            </a:rPr>
            <a:t>The </a:t>
          </a:r>
          <a:r>
            <a:rPr lang="en-US" altLang="zh-CN" b="1" dirty="0" smtClean="0">
              <a:solidFill>
                <a:srgbClr val="FF0000"/>
              </a:solidFill>
              <a:effectLst>
                <a:outerShdw blurRad="38100" dist="38100" dir="2700000" algn="tl">
                  <a:srgbClr val="000000">
                    <a:alpha val="43137"/>
                  </a:srgbClr>
                </a:outerShdw>
              </a:effectLst>
            </a:rPr>
            <a:t>innovation</a:t>
          </a:r>
          <a:r>
            <a:rPr lang="en-US" altLang="zh-CN" dirty="0" smtClean="0">
              <a:effectLst>
                <a:outerShdw blurRad="38100" dist="38100" dir="2700000" algn="tl">
                  <a:srgbClr val="000000">
                    <a:alpha val="43137"/>
                  </a:srgbClr>
                </a:outerShdw>
              </a:effectLst>
            </a:rPr>
            <a:t> sequence is the principle means of analyzing and validating filter performance.</a:t>
          </a:r>
          <a:endParaRPr lang="zh-CN" dirty="0">
            <a:effectLst>
              <a:outerShdw blurRad="38100" dist="38100" dir="2700000" algn="tl">
                <a:srgbClr val="000000">
                  <a:alpha val="43137"/>
                </a:srgbClr>
              </a:outerShdw>
            </a:effectLst>
          </a:endParaRPr>
        </a:p>
      </dgm:t>
    </dgm:pt>
    <dgm:pt modelId="{A240C7A1-019D-45DB-B203-7C56642135ED}" type="parTrans" cxnId="{D94AC136-8033-4C08-8980-0D1C95B5832D}">
      <dgm:prSet/>
      <dgm:spPr/>
      <dgm:t>
        <a:bodyPr/>
        <a:lstStyle/>
        <a:p>
          <a:endParaRPr lang="zh-CN" altLang="en-US"/>
        </a:p>
      </dgm:t>
    </dgm:pt>
    <dgm:pt modelId="{6D6C42C8-36A3-4AC6-8B5F-B7B9E9880F96}" type="sibTrans" cxnId="{D94AC136-8033-4C08-8980-0D1C95B5832D}">
      <dgm:prSet/>
      <dgm:spPr/>
      <dgm:t>
        <a:bodyPr/>
        <a:lstStyle/>
        <a:p>
          <a:endParaRPr lang="zh-CN" altLang="en-US"/>
        </a:p>
      </dgm:t>
    </dgm:pt>
    <dgm:pt modelId="{601321A2-AE0A-4B6C-9708-2784FF3DA421}" type="pres">
      <dgm:prSet presAssocID="{4D134D4D-CE68-4D11-975F-CB5ED7AC94A7}" presName="linear" presStyleCnt="0">
        <dgm:presLayoutVars>
          <dgm:animLvl val="lvl"/>
          <dgm:resizeHandles val="exact"/>
        </dgm:presLayoutVars>
      </dgm:prSet>
      <dgm:spPr/>
      <dgm:t>
        <a:bodyPr/>
        <a:lstStyle/>
        <a:p>
          <a:endParaRPr lang="zh-CN" altLang="en-US"/>
        </a:p>
      </dgm:t>
    </dgm:pt>
    <dgm:pt modelId="{83ADA8B5-23E0-4D3E-A02B-4C97F3162FC8}" type="pres">
      <dgm:prSet presAssocID="{2CEC0F86-2A77-4507-B48F-1F397D138CE3}" presName="parentText" presStyleLbl="node1" presStyleIdx="0" presStyleCnt="2">
        <dgm:presLayoutVars>
          <dgm:chMax val="0"/>
          <dgm:bulletEnabled val="1"/>
        </dgm:presLayoutVars>
      </dgm:prSet>
      <dgm:spPr/>
      <dgm:t>
        <a:bodyPr/>
        <a:lstStyle/>
        <a:p>
          <a:endParaRPr lang="zh-CN" altLang="en-US"/>
        </a:p>
      </dgm:t>
    </dgm:pt>
    <dgm:pt modelId="{C1CD590D-8A0F-45ED-9CC8-C696F642F964}" type="pres">
      <dgm:prSet presAssocID="{8596749F-A21A-4F1E-86FB-DDBA79A3C60F}" presName="spacer" presStyleCnt="0"/>
      <dgm:spPr/>
    </dgm:pt>
    <dgm:pt modelId="{CDE4E77A-C1B5-4D32-9520-1B3A17C08D68}" type="pres">
      <dgm:prSet presAssocID="{5ABD1F32-9D5C-4F64-A02C-02F53057F034}" presName="parentText" presStyleLbl="node1" presStyleIdx="1" presStyleCnt="2">
        <dgm:presLayoutVars>
          <dgm:chMax val="0"/>
          <dgm:bulletEnabled val="1"/>
        </dgm:presLayoutVars>
      </dgm:prSet>
      <dgm:spPr/>
      <dgm:t>
        <a:bodyPr/>
        <a:lstStyle/>
        <a:p>
          <a:endParaRPr lang="zh-CN" altLang="en-US"/>
        </a:p>
      </dgm:t>
    </dgm:pt>
  </dgm:ptLst>
  <dgm:cxnLst>
    <dgm:cxn modelId="{2589E163-86E6-4700-912C-115AA90CD434}" srcId="{4D134D4D-CE68-4D11-975F-CB5ED7AC94A7}" destId="{2CEC0F86-2A77-4507-B48F-1F397D138CE3}" srcOrd="0" destOrd="0" parTransId="{0DBCDC66-A1B7-4D26-AAFB-2AD76F6BA185}" sibTransId="{8596749F-A21A-4F1E-86FB-DDBA79A3C60F}"/>
    <dgm:cxn modelId="{C88991BA-30A0-4A71-B0C7-2756277FED89}" type="presOf" srcId="{5ABD1F32-9D5C-4F64-A02C-02F53057F034}" destId="{CDE4E77A-C1B5-4D32-9520-1B3A17C08D68}" srcOrd="0" destOrd="0" presId="urn:microsoft.com/office/officeart/2005/8/layout/vList2"/>
    <dgm:cxn modelId="{D94AC136-8033-4C08-8980-0D1C95B5832D}" srcId="{4D134D4D-CE68-4D11-975F-CB5ED7AC94A7}" destId="{5ABD1F32-9D5C-4F64-A02C-02F53057F034}" srcOrd="1" destOrd="0" parTransId="{A240C7A1-019D-45DB-B203-7C56642135ED}" sibTransId="{6D6C42C8-36A3-4AC6-8B5F-B7B9E9880F96}"/>
    <dgm:cxn modelId="{B2008013-088D-41EF-9D13-302DAB10A241}" type="presOf" srcId="{2CEC0F86-2A77-4507-B48F-1F397D138CE3}" destId="{83ADA8B5-23E0-4D3E-A02B-4C97F3162FC8}" srcOrd="0" destOrd="0" presId="urn:microsoft.com/office/officeart/2005/8/layout/vList2"/>
    <dgm:cxn modelId="{9BB3F0B8-F534-4641-AE4C-4E1CDBA22492}" type="presOf" srcId="{4D134D4D-CE68-4D11-975F-CB5ED7AC94A7}" destId="{601321A2-AE0A-4B6C-9708-2784FF3DA421}" srcOrd="0" destOrd="0" presId="urn:microsoft.com/office/officeart/2005/8/layout/vList2"/>
    <dgm:cxn modelId="{D21765B6-7E93-4477-815D-8EFDBCEF9D39}" type="presParOf" srcId="{601321A2-AE0A-4B6C-9708-2784FF3DA421}" destId="{83ADA8B5-23E0-4D3E-A02B-4C97F3162FC8}" srcOrd="0" destOrd="0" presId="urn:microsoft.com/office/officeart/2005/8/layout/vList2"/>
    <dgm:cxn modelId="{3D20AC41-1C5D-4380-BE81-E551308AF9D1}" type="presParOf" srcId="{601321A2-AE0A-4B6C-9708-2784FF3DA421}" destId="{C1CD590D-8A0F-45ED-9CC8-C696F642F964}" srcOrd="1" destOrd="0" presId="urn:microsoft.com/office/officeart/2005/8/layout/vList2"/>
    <dgm:cxn modelId="{000FE4D2-281D-4F64-A298-D75E72486F4F}" type="presParOf" srcId="{601321A2-AE0A-4B6C-9708-2784FF3DA421}" destId="{CDE4E77A-C1B5-4D32-9520-1B3A17C08D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F3C0CFF-D2B4-4AB8-A30C-8F255ADDCB2D}"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B87347F3-D72A-4AC5-B60A-2B9D61C7D4DA}">
      <dgm:prSet/>
      <dgm:spPr/>
      <dgm:t>
        <a:bodyPr/>
        <a:lstStyle/>
        <a:p>
          <a:pPr rtl="0"/>
          <a:r>
            <a:rPr lang="en-US" b="1" dirty="0" smtClean="0">
              <a:effectLst>
                <a:outerShdw blurRad="38100" dist="38100" dir="2700000" algn="tl">
                  <a:srgbClr val="000000">
                    <a:alpha val="43137"/>
                  </a:srgbClr>
                </a:outerShdw>
              </a:effectLst>
            </a:rPr>
            <a:t>Magnitude of the innovation</a:t>
          </a:r>
          <a:endParaRPr lang="zh-CN" b="1" dirty="0">
            <a:effectLst>
              <a:outerShdw blurRad="38100" dist="38100" dir="2700000" algn="tl">
                <a:srgbClr val="000000">
                  <a:alpha val="43137"/>
                </a:srgbClr>
              </a:outerShdw>
            </a:effectLst>
          </a:endParaRPr>
        </a:p>
      </dgm:t>
    </dgm:pt>
    <dgm:pt modelId="{5857C07D-58FC-4151-8311-78B60132C17D}" type="parTrans" cxnId="{D402A01C-BD69-47A1-9B9A-8D7F779915C9}">
      <dgm:prSet/>
      <dgm:spPr/>
      <dgm:t>
        <a:bodyPr/>
        <a:lstStyle/>
        <a:p>
          <a:endParaRPr lang="zh-CN" altLang="en-US"/>
        </a:p>
      </dgm:t>
    </dgm:pt>
    <dgm:pt modelId="{6047ECEB-5B11-4523-B92B-C9FA4EDE616E}" type="sibTrans" cxnId="{D402A01C-BD69-47A1-9B9A-8D7F779915C9}">
      <dgm:prSet/>
      <dgm:spPr/>
      <dgm:t>
        <a:bodyPr/>
        <a:lstStyle/>
        <a:p>
          <a:endParaRPr lang="zh-CN" altLang="en-US"/>
        </a:p>
      </dgm:t>
    </dgm:pt>
    <dgm:pt modelId="{4A0790A7-DAB5-4B00-AE5B-AA306AB45A35}">
      <dgm:prSet/>
      <dgm:spPr/>
      <dgm:t>
        <a:bodyPr/>
        <a:lstStyle/>
        <a:p>
          <a:pPr rtl="0"/>
          <a:r>
            <a:rPr lang="en-US" smtClean="0"/>
            <a:t>The simplest indication of filter correctness is to look directly at the innovation sequence to ensure that approximately 95% of innovations fall within a 2-σ gate (based on </a:t>
          </a:r>
          <a:r>
            <a:rPr lang="en-US" altLang="zh-CN" b="1" smtClean="0">
              <a:effectLst>
                <a:outerShdw blurRad="38100" dist="38100" dir="2700000" algn="tl">
                  <a:srgbClr val="000000">
                    <a:alpha val="43137"/>
                  </a:srgbClr>
                </a:outerShdw>
              </a:effectLst>
              <a:latin typeface="Comic Sans MS" pitchFamily="66" charset="0"/>
              <a:cs typeface="Arial" pitchFamily="34" charset="0"/>
            </a:rPr>
            <a:t>68–95–99.7 Rule</a:t>
          </a:r>
          <a:r>
            <a:rPr lang="en-US" smtClean="0"/>
            <a:t>). </a:t>
          </a:r>
          <a:endParaRPr lang="zh-CN" dirty="0"/>
        </a:p>
      </dgm:t>
    </dgm:pt>
    <dgm:pt modelId="{8F1859CF-8E38-4130-882B-78C25064AC45}" type="parTrans" cxnId="{D667AA56-1C33-4D18-9C8B-ACF4C8CAFF03}">
      <dgm:prSet/>
      <dgm:spPr/>
      <dgm:t>
        <a:bodyPr/>
        <a:lstStyle/>
        <a:p>
          <a:endParaRPr lang="zh-CN" altLang="en-US"/>
        </a:p>
      </dgm:t>
    </dgm:pt>
    <dgm:pt modelId="{3E96BDEB-3AA3-4A90-AF3A-36B708D2A0B9}" type="sibTrans" cxnId="{D667AA56-1C33-4D18-9C8B-ACF4C8CAFF03}">
      <dgm:prSet/>
      <dgm:spPr/>
      <dgm:t>
        <a:bodyPr/>
        <a:lstStyle/>
        <a:p>
          <a:endParaRPr lang="zh-CN" altLang="en-US"/>
        </a:p>
      </dgm:t>
    </dgm:pt>
    <dgm:pt modelId="{6109B2D2-8D61-4F0C-A3F9-8906B0A1F92A}">
      <dgm:prSet/>
      <dgm:spPr/>
      <dgm:t>
        <a:bodyPr/>
        <a:lstStyle/>
        <a:p>
          <a:pPr rtl="0"/>
          <a:r>
            <a:rPr lang="en-US" dirty="0" smtClean="0"/>
            <a:t>If too many fall outside of this gate, this indicates that the noise levels set in the filter are generally lower than the true noise levels. </a:t>
          </a:r>
          <a:endParaRPr lang="zh-CN" dirty="0"/>
        </a:p>
      </dgm:t>
    </dgm:pt>
    <dgm:pt modelId="{165D9B11-4B9D-48C7-A243-4BB14A0992EE}" type="parTrans" cxnId="{46788363-1C92-459F-B81B-1102905688F1}">
      <dgm:prSet/>
      <dgm:spPr/>
      <dgm:t>
        <a:bodyPr/>
        <a:lstStyle/>
        <a:p>
          <a:endParaRPr lang="zh-CN" altLang="en-US"/>
        </a:p>
      </dgm:t>
    </dgm:pt>
    <dgm:pt modelId="{9D35EC6E-7248-45FB-A95D-61825864C3BC}" type="sibTrans" cxnId="{46788363-1C92-459F-B81B-1102905688F1}">
      <dgm:prSet/>
      <dgm:spPr/>
      <dgm:t>
        <a:bodyPr/>
        <a:lstStyle/>
        <a:p>
          <a:endParaRPr lang="zh-CN" altLang="en-US"/>
        </a:p>
      </dgm:t>
    </dgm:pt>
    <dgm:pt modelId="{23130F5D-F450-43ED-9EE5-FC13C9459B17}">
      <dgm:prSet/>
      <dgm:spPr/>
      <dgm:t>
        <a:bodyPr/>
        <a:lstStyle/>
        <a:p>
          <a:pPr rtl="0"/>
          <a:r>
            <a:rPr lang="en-US" dirty="0" smtClean="0"/>
            <a:t>Conversely, if the innovations are all well within the 2-sigma gate, this indicates that the noise levels have been set too high. </a:t>
          </a:r>
          <a:endParaRPr lang="zh-CN" dirty="0"/>
        </a:p>
      </dgm:t>
    </dgm:pt>
    <dgm:pt modelId="{83BCA837-E92B-4CC5-81E7-4690E6F63786}" type="parTrans" cxnId="{D41E7F96-CD32-4CDE-988C-986668EE3B06}">
      <dgm:prSet/>
      <dgm:spPr/>
      <dgm:t>
        <a:bodyPr/>
        <a:lstStyle/>
        <a:p>
          <a:endParaRPr lang="zh-CN" altLang="en-US"/>
        </a:p>
      </dgm:t>
    </dgm:pt>
    <dgm:pt modelId="{13E376E8-E05A-4834-B461-D17CB0DD32E8}" type="sibTrans" cxnId="{D41E7F96-CD32-4CDE-988C-986668EE3B06}">
      <dgm:prSet/>
      <dgm:spPr/>
      <dgm:t>
        <a:bodyPr/>
        <a:lstStyle/>
        <a:p>
          <a:endParaRPr lang="zh-CN" altLang="en-US"/>
        </a:p>
      </dgm:t>
    </dgm:pt>
    <dgm:pt modelId="{F931BCEC-984D-47E5-93E8-7CCEF59FD74C}">
      <dgm:prSet/>
      <dgm:spPr/>
      <dgm:t>
        <a:bodyPr/>
        <a:lstStyle/>
        <a:p>
          <a:pPr rtl="0"/>
          <a:r>
            <a:rPr lang="en-US" dirty="0" smtClean="0"/>
            <a:t>Additionally, if non-random periodic fluctuations or non-random drifts are observed, this also indicates that something is wrong.</a:t>
          </a:r>
          <a:endParaRPr lang="zh-CN" dirty="0"/>
        </a:p>
      </dgm:t>
    </dgm:pt>
    <dgm:pt modelId="{35861E6D-AA08-4A99-95DC-6C54D2A7137A}" type="parTrans" cxnId="{F84A9A0E-411D-4801-BD05-2AED1809C2F1}">
      <dgm:prSet/>
      <dgm:spPr/>
      <dgm:t>
        <a:bodyPr/>
        <a:lstStyle/>
        <a:p>
          <a:endParaRPr lang="zh-CN" altLang="en-US"/>
        </a:p>
      </dgm:t>
    </dgm:pt>
    <dgm:pt modelId="{C141AA6D-7412-415D-97A0-BF881FC7BEE5}" type="sibTrans" cxnId="{F84A9A0E-411D-4801-BD05-2AED1809C2F1}">
      <dgm:prSet/>
      <dgm:spPr/>
      <dgm:t>
        <a:bodyPr/>
        <a:lstStyle/>
        <a:p>
          <a:endParaRPr lang="zh-CN" altLang="en-US"/>
        </a:p>
      </dgm:t>
    </dgm:pt>
    <dgm:pt modelId="{B1FEA75B-CB29-49F9-A730-FA9BA964EC81}" type="pres">
      <dgm:prSet presAssocID="{BF3C0CFF-D2B4-4AB8-A30C-8F255ADDCB2D}" presName="Name0" presStyleCnt="0">
        <dgm:presLayoutVars>
          <dgm:dir/>
          <dgm:animLvl val="lvl"/>
          <dgm:resizeHandles val="exact"/>
        </dgm:presLayoutVars>
      </dgm:prSet>
      <dgm:spPr/>
      <dgm:t>
        <a:bodyPr/>
        <a:lstStyle/>
        <a:p>
          <a:endParaRPr lang="zh-CN" altLang="en-US"/>
        </a:p>
      </dgm:t>
    </dgm:pt>
    <dgm:pt modelId="{FE8D7701-9019-4807-ABB7-712ED5CF8B77}" type="pres">
      <dgm:prSet presAssocID="{B87347F3-D72A-4AC5-B60A-2B9D61C7D4DA}" presName="composite" presStyleCnt="0"/>
      <dgm:spPr/>
    </dgm:pt>
    <dgm:pt modelId="{9B9478C2-0476-4B44-9E41-00FB94A75F63}" type="pres">
      <dgm:prSet presAssocID="{B87347F3-D72A-4AC5-B60A-2B9D61C7D4DA}" presName="parTx" presStyleLbl="alignNode1" presStyleIdx="0" presStyleCnt="1">
        <dgm:presLayoutVars>
          <dgm:chMax val="0"/>
          <dgm:chPref val="0"/>
          <dgm:bulletEnabled val="1"/>
        </dgm:presLayoutVars>
      </dgm:prSet>
      <dgm:spPr/>
      <dgm:t>
        <a:bodyPr/>
        <a:lstStyle/>
        <a:p>
          <a:endParaRPr lang="zh-CN" altLang="en-US"/>
        </a:p>
      </dgm:t>
    </dgm:pt>
    <dgm:pt modelId="{01B4DA46-4064-449E-A92F-6AEFC8634CC9}" type="pres">
      <dgm:prSet presAssocID="{B87347F3-D72A-4AC5-B60A-2B9D61C7D4DA}" presName="desTx" presStyleLbl="alignAccFollowNode1" presStyleIdx="0" presStyleCnt="1">
        <dgm:presLayoutVars>
          <dgm:bulletEnabled val="1"/>
        </dgm:presLayoutVars>
      </dgm:prSet>
      <dgm:spPr/>
      <dgm:t>
        <a:bodyPr/>
        <a:lstStyle/>
        <a:p>
          <a:endParaRPr lang="zh-CN" altLang="en-US"/>
        </a:p>
      </dgm:t>
    </dgm:pt>
  </dgm:ptLst>
  <dgm:cxnLst>
    <dgm:cxn modelId="{09DED456-0B21-458E-8E61-E2AD564CE9D5}" type="presOf" srcId="{BF3C0CFF-D2B4-4AB8-A30C-8F255ADDCB2D}" destId="{B1FEA75B-CB29-49F9-A730-FA9BA964EC81}" srcOrd="0" destOrd="0" presId="urn:microsoft.com/office/officeart/2005/8/layout/hList1"/>
    <dgm:cxn modelId="{D667AA56-1C33-4D18-9C8B-ACF4C8CAFF03}" srcId="{B87347F3-D72A-4AC5-B60A-2B9D61C7D4DA}" destId="{4A0790A7-DAB5-4B00-AE5B-AA306AB45A35}" srcOrd="0" destOrd="0" parTransId="{8F1859CF-8E38-4130-882B-78C25064AC45}" sibTransId="{3E96BDEB-3AA3-4A90-AF3A-36B708D2A0B9}"/>
    <dgm:cxn modelId="{8226AC2C-AC03-479A-B420-64088493876A}" type="presOf" srcId="{B87347F3-D72A-4AC5-B60A-2B9D61C7D4DA}" destId="{9B9478C2-0476-4B44-9E41-00FB94A75F63}" srcOrd="0" destOrd="0" presId="urn:microsoft.com/office/officeart/2005/8/layout/hList1"/>
    <dgm:cxn modelId="{D5B14806-9458-4484-9C61-2CF85A39EF87}" type="presOf" srcId="{23130F5D-F450-43ED-9EE5-FC13C9459B17}" destId="{01B4DA46-4064-449E-A92F-6AEFC8634CC9}" srcOrd="0" destOrd="2" presId="urn:microsoft.com/office/officeart/2005/8/layout/hList1"/>
    <dgm:cxn modelId="{D402A01C-BD69-47A1-9B9A-8D7F779915C9}" srcId="{BF3C0CFF-D2B4-4AB8-A30C-8F255ADDCB2D}" destId="{B87347F3-D72A-4AC5-B60A-2B9D61C7D4DA}" srcOrd="0" destOrd="0" parTransId="{5857C07D-58FC-4151-8311-78B60132C17D}" sibTransId="{6047ECEB-5B11-4523-B92B-C9FA4EDE616E}"/>
    <dgm:cxn modelId="{814C18E8-9649-466C-A101-08DA3DA954BA}" type="presOf" srcId="{4A0790A7-DAB5-4B00-AE5B-AA306AB45A35}" destId="{01B4DA46-4064-449E-A92F-6AEFC8634CC9}" srcOrd="0" destOrd="0" presId="urn:microsoft.com/office/officeart/2005/8/layout/hList1"/>
    <dgm:cxn modelId="{D41E7F96-CD32-4CDE-988C-986668EE3B06}" srcId="{B87347F3-D72A-4AC5-B60A-2B9D61C7D4DA}" destId="{23130F5D-F450-43ED-9EE5-FC13C9459B17}" srcOrd="2" destOrd="0" parTransId="{83BCA837-E92B-4CC5-81E7-4690E6F63786}" sibTransId="{13E376E8-E05A-4834-B461-D17CB0DD32E8}"/>
    <dgm:cxn modelId="{99869021-2455-44AE-8CA0-48E0E22A9FFB}" type="presOf" srcId="{6109B2D2-8D61-4F0C-A3F9-8906B0A1F92A}" destId="{01B4DA46-4064-449E-A92F-6AEFC8634CC9}" srcOrd="0" destOrd="1" presId="urn:microsoft.com/office/officeart/2005/8/layout/hList1"/>
    <dgm:cxn modelId="{6FC83B31-A136-44DC-8D6A-F2DBC3B90BC0}" type="presOf" srcId="{F931BCEC-984D-47E5-93E8-7CCEF59FD74C}" destId="{01B4DA46-4064-449E-A92F-6AEFC8634CC9}" srcOrd="0" destOrd="3" presId="urn:microsoft.com/office/officeart/2005/8/layout/hList1"/>
    <dgm:cxn modelId="{46788363-1C92-459F-B81B-1102905688F1}" srcId="{B87347F3-D72A-4AC5-B60A-2B9D61C7D4DA}" destId="{6109B2D2-8D61-4F0C-A3F9-8906B0A1F92A}" srcOrd="1" destOrd="0" parTransId="{165D9B11-4B9D-48C7-A243-4BB14A0992EE}" sibTransId="{9D35EC6E-7248-45FB-A95D-61825864C3BC}"/>
    <dgm:cxn modelId="{F84A9A0E-411D-4801-BD05-2AED1809C2F1}" srcId="{B87347F3-D72A-4AC5-B60A-2B9D61C7D4DA}" destId="{F931BCEC-984D-47E5-93E8-7CCEF59FD74C}" srcOrd="3" destOrd="0" parTransId="{35861E6D-AA08-4A99-95DC-6C54D2A7137A}" sibTransId="{C141AA6D-7412-415D-97A0-BF881FC7BEE5}"/>
    <dgm:cxn modelId="{94B767A5-954B-49BD-AB4A-E720605A9D3F}" type="presParOf" srcId="{B1FEA75B-CB29-49F9-A730-FA9BA964EC81}" destId="{FE8D7701-9019-4807-ABB7-712ED5CF8B77}" srcOrd="0" destOrd="0" presId="urn:microsoft.com/office/officeart/2005/8/layout/hList1"/>
    <dgm:cxn modelId="{221B6356-9E65-48E7-B125-CD6A317AD13B}" type="presParOf" srcId="{FE8D7701-9019-4807-ABB7-712ED5CF8B77}" destId="{9B9478C2-0476-4B44-9E41-00FB94A75F63}" srcOrd="0" destOrd="0" presId="urn:microsoft.com/office/officeart/2005/8/layout/hList1"/>
    <dgm:cxn modelId="{D6621861-FB32-44DC-8D7F-59C71096F646}" type="presParOf" srcId="{FE8D7701-9019-4807-ABB7-712ED5CF8B77}" destId="{01B4DA46-4064-449E-A92F-6AEFC8634CC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1CA599B-BC06-4E50-A67D-F3AFFCD07FD3}"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zh-CN" altLang="en-US"/>
        </a:p>
      </dgm:t>
    </dgm:pt>
    <dgm:pt modelId="{44008204-71F9-4532-BEEA-12453E1F4376}">
      <dgm:prSet/>
      <dgm:spPr/>
      <dgm:t>
        <a:bodyPr/>
        <a:lstStyle/>
        <a:p>
          <a:pPr rtl="0"/>
          <a:r>
            <a:rPr lang="en-US" b="1" i="1" dirty="0" smtClean="0">
              <a:effectLst>
                <a:outerShdw blurRad="38100" dist="38100" dir="2700000" algn="tl">
                  <a:srgbClr val="000000">
                    <a:alpha val="43137"/>
                  </a:srgbClr>
                </a:outerShdw>
              </a:effectLst>
            </a:rPr>
            <a:t>χ</a:t>
          </a:r>
          <a:r>
            <a:rPr lang="en-US" b="1" dirty="0" smtClean="0">
              <a:effectLst>
                <a:outerShdw blurRad="38100" dist="38100" dir="2700000" algn="tl">
                  <a:srgbClr val="000000">
                    <a:alpha val="43137"/>
                  </a:srgbClr>
                </a:outerShdw>
              </a:effectLst>
            </a:rPr>
            <a:t>2 test of the normalized innovation squared</a:t>
          </a:r>
          <a:endParaRPr lang="zh-CN" b="1" dirty="0">
            <a:effectLst>
              <a:outerShdw blurRad="38100" dist="38100" dir="2700000" algn="tl">
                <a:srgbClr val="000000">
                  <a:alpha val="43137"/>
                </a:srgbClr>
              </a:outerShdw>
            </a:effectLst>
          </a:endParaRPr>
        </a:p>
      </dgm:t>
    </dgm:pt>
    <dgm:pt modelId="{3D946F2F-E206-4464-9371-E2F61BCC14E2}" type="parTrans" cxnId="{2BDC09AA-8C7C-4445-BD53-8F701783A2A9}">
      <dgm:prSet/>
      <dgm:spPr/>
      <dgm:t>
        <a:bodyPr/>
        <a:lstStyle/>
        <a:p>
          <a:endParaRPr lang="zh-CN" altLang="en-US"/>
        </a:p>
      </dgm:t>
    </dgm:pt>
    <dgm:pt modelId="{56B5967E-863C-4A13-B9DB-E71EE26806C3}" type="sibTrans" cxnId="{2BDC09AA-8C7C-4445-BD53-8F701783A2A9}">
      <dgm:prSet/>
      <dgm:spPr/>
      <dgm:t>
        <a:bodyPr/>
        <a:lstStyle/>
        <a:p>
          <a:endParaRPr lang="zh-CN" altLang="en-US"/>
        </a:p>
      </dgm:t>
    </dgm:pt>
    <dgm:pt modelId="{38C91E45-23D5-4848-AD03-DCA0CC65A645}">
      <dgm:prSet/>
      <dgm:spPr/>
      <dgm:t>
        <a:bodyPr/>
        <a:lstStyle/>
        <a:p>
          <a:pPr rtl="0"/>
          <a:r>
            <a:rPr lang="en-US" dirty="0" smtClean="0"/>
            <a:t>If the overall noise level is suspect, a </a:t>
          </a:r>
          <a:r>
            <a:rPr lang="en-US" i="1" dirty="0" smtClean="0"/>
            <a:t>χ</a:t>
          </a:r>
          <a:r>
            <a:rPr lang="en-US" dirty="0" smtClean="0"/>
            <a:t>2 test of the normalized innovation squared can be performed</a:t>
          </a:r>
          <a:endParaRPr lang="zh-CN" dirty="0"/>
        </a:p>
      </dgm:t>
    </dgm:pt>
    <dgm:pt modelId="{92F56192-966D-4CB6-A307-86E2C78C0748}" type="parTrans" cxnId="{F8BA1E38-A08B-46CF-81A8-FBBF1A092A74}">
      <dgm:prSet/>
      <dgm:spPr/>
      <dgm:t>
        <a:bodyPr/>
        <a:lstStyle/>
        <a:p>
          <a:endParaRPr lang="zh-CN" altLang="en-US"/>
        </a:p>
      </dgm:t>
    </dgm:pt>
    <dgm:pt modelId="{CD0E71AF-BB1A-4882-804D-5FB2936E7AC1}" type="sibTrans" cxnId="{F8BA1E38-A08B-46CF-81A8-FBBF1A092A74}">
      <dgm:prSet/>
      <dgm:spPr/>
      <dgm:t>
        <a:bodyPr/>
        <a:lstStyle/>
        <a:p>
          <a:endParaRPr lang="zh-CN" altLang="en-US"/>
        </a:p>
      </dgm:t>
    </dgm:pt>
    <dgm:pt modelId="{B0076C29-BF34-4F90-9C5C-3033EF122CF9}">
      <dgm:prSet/>
      <dgm:spPr/>
      <dgm:t>
        <a:bodyPr/>
        <a:lstStyle/>
        <a:p>
          <a:pPr rtl="0"/>
          <a:r>
            <a:rPr lang="en-US" dirty="0" smtClean="0"/>
            <a:t>Generally, if the average normalized innovation falls below these bounds, then the assumed noise levels in the filter are too high.</a:t>
          </a:r>
          <a:endParaRPr lang="zh-CN" dirty="0"/>
        </a:p>
      </dgm:t>
    </dgm:pt>
    <dgm:pt modelId="{89C88003-84BA-4BE4-99E0-4CB79C62B3A2}" type="parTrans" cxnId="{234E5FB6-C424-4396-8BA7-991A240D3694}">
      <dgm:prSet/>
      <dgm:spPr/>
      <dgm:t>
        <a:bodyPr/>
        <a:lstStyle/>
        <a:p>
          <a:endParaRPr lang="zh-CN" altLang="en-US"/>
        </a:p>
      </dgm:t>
    </dgm:pt>
    <dgm:pt modelId="{2016A495-2AF9-4B1D-ACEA-8BAB2855C2A3}" type="sibTrans" cxnId="{234E5FB6-C424-4396-8BA7-991A240D3694}">
      <dgm:prSet/>
      <dgm:spPr/>
      <dgm:t>
        <a:bodyPr/>
        <a:lstStyle/>
        <a:p>
          <a:endParaRPr lang="zh-CN" altLang="en-US"/>
        </a:p>
      </dgm:t>
    </dgm:pt>
    <dgm:pt modelId="{632953C2-4BAC-4FC4-BC4C-7925304CCA5D}">
      <dgm:prSet/>
      <dgm:spPr/>
      <dgm:t>
        <a:bodyPr/>
        <a:lstStyle/>
        <a:p>
          <a:pPr rtl="0"/>
          <a:r>
            <a:rPr lang="en-US" dirty="0" smtClean="0"/>
            <a:t>Conversely if the average normalized innovation falls above these bounds, then the assumed noise levels are too low.</a:t>
          </a:r>
          <a:endParaRPr lang="zh-CN" dirty="0"/>
        </a:p>
      </dgm:t>
    </dgm:pt>
    <dgm:pt modelId="{9D1EAF96-6877-4F45-B37A-6904F6FA3AA8}" type="parTrans" cxnId="{2AF83C4F-1E11-4495-A6C4-95590FCC8CD2}">
      <dgm:prSet/>
      <dgm:spPr/>
      <dgm:t>
        <a:bodyPr/>
        <a:lstStyle/>
        <a:p>
          <a:endParaRPr lang="zh-CN" altLang="en-US"/>
        </a:p>
      </dgm:t>
    </dgm:pt>
    <dgm:pt modelId="{1D7ABD43-C1CD-47E2-92A9-C49592ACC13F}" type="sibTrans" cxnId="{2AF83C4F-1E11-4495-A6C4-95590FCC8CD2}">
      <dgm:prSet/>
      <dgm:spPr/>
      <dgm:t>
        <a:bodyPr/>
        <a:lstStyle/>
        <a:p>
          <a:endParaRPr lang="zh-CN" altLang="en-US"/>
        </a:p>
      </dgm:t>
    </dgm:pt>
    <dgm:pt modelId="{A42924A9-2957-49E1-86AD-70A61979C606}" type="pres">
      <dgm:prSet presAssocID="{51CA599B-BC06-4E50-A67D-F3AFFCD07FD3}" presName="Name0" presStyleCnt="0">
        <dgm:presLayoutVars>
          <dgm:dir/>
          <dgm:animLvl val="lvl"/>
          <dgm:resizeHandles val="exact"/>
        </dgm:presLayoutVars>
      </dgm:prSet>
      <dgm:spPr/>
      <dgm:t>
        <a:bodyPr/>
        <a:lstStyle/>
        <a:p>
          <a:endParaRPr lang="zh-CN" altLang="en-US"/>
        </a:p>
      </dgm:t>
    </dgm:pt>
    <dgm:pt modelId="{73FF460B-7124-49D5-82C2-5791D16D9101}" type="pres">
      <dgm:prSet presAssocID="{44008204-71F9-4532-BEEA-12453E1F4376}" presName="composite" presStyleCnt="0"/>
      <dgm:spPr/>
    </dgm:pt>
    <dgm:pt modelId="{5195187D-77B3-4FA7-81BF-594AF1D9EA27}" type="pres">
      <dgm:prSet presAssocID="{44008204-71F9-4532-BEEA-12453E1F4376}" presName="parTx" presStyleLbl="alignNode1" presStyleIdx="0" presStyleCnt="1">
        <dgm:presLayoutVars>
          <dgm:chMax val="0"/>
          <dgm:chPref val="0"/>
          <dgm:bulletEnabled val="1"/>
        </dgm:presLayoutVars>
      </dgm:prSet>
      <dgm:spPr/>
      <dgm:t>
        <a:bodyPr/>
        <a:lstStyle/>
        <a:p>
          <a:endParaRPr lang="zh-CN" altLang="en-US"/>
        </a:p>
      </dgm:t>
    </dgm:pt>
    <dgm:pt modelId="{1C57A773-8CC9-4D15-AE5B-AC3F6F3096DF}" type="pres">
      <dgm:prSet presAssocID="{44008204-71F9-4532-BEEA-12453E1F4376}" presName="desTx" presStyleLbl="alignAccFollowNode1" presStyleIdx="0" presStyleCnt="1">
        <dgm:presLayoutVars>
          <dgm:bulletEnabled val="1"/>
        </dgm:presLayoutVars>
      </dgm:prSet>
      <dgm:spPr/>
      <dgm:t>
        <a:bodyPr/>
        <a:lstStyle/>
        <a:p>
          <a:endParaRPr lang="zh-CN" altLang="en-US"/>
        </a:p>
      </dgm:t>
    </dgm:pt>
  </dgm:ptLst>
  <dgm:cxnLst>
    <dgm:cxn modelId="{2AF83C4F-1E11-4495-A6C4-95590FCC8CD2}" srcId="{44008204-71F9-4532-BEEA-12453E1F4376}" destId="{632953C2-4BAC-4FC4-BC4C-7925304CCA5D}" srcOrd="2" destOrd="0" parTransId="{9D1EAF96-6877-4F45-B37A-6904F6FA3AA8}" sibTransId="{1D7ABD43-C1CD-47E2-92A9-C49592ACC13F}"/>
    <dgm:cxn modelId="{F8BA1E38-A08B-46CF-81A8-FBBF1A092A74}" srcId="{44008204-71F9-4532-BEEA-12453E1F4376}" destId="{38C91E45-23D5-4848-AD03-DCA0CC65A645}" srcOrd="0" destOrd="0" parTransId="{92F56192-966D-4CB6-A307-86E2C78C0748}" sibTransId="{CD0E71AF-BB1A-4882-804D-5FB2936E7AC1}"/>
    <dgm:cxn modelId="{234E5FB6-C424-4396-8BA7-991A240D3694}" srcId="{44008204-71F9-4532-BEEA-12453E1F4376}" destId="{B0076C29-BF34-4F90-9C5C-3033EF122CF9}" srcOrd="1" destOrd="0" parTransId="{89C88003-84BA-4BE4-99E0-4CB79C62B3A2}" sibTransId="{2016A495-2AF9-4B1D-ACEA-8BAB2855C2A3}"/>
    <dgm:cxn modelId="{E3F2B408-4B2C-4DDC-8C1B-4DA2781AD912}" type="presOf" srcId="{632953C2-4BAC-4FC4-BC4C-7925304CCA5D}" destId="{1C57A773-8CC9-4D15-AE5B-AC3F6F3096DF}" srcOrd="0" destOrd="2" presId="urn:microsoft.com/office/officeart/2005/8/layout/hList1"/>
    <dgm:cxn modelId="{17D9CE01-00A9-4E78-B429-0D257012750C}" type="presOf" srcId="{38C91E45-23D5-4848-AD03-DCA0CC65A645}" destId="{1C57A773-8CC9-4D15-AE5B-AC3F6F3096DF}" srcOrd="0" destOrd="0" presId="urn:microsoft.com/office/officeart/2005/8/layout/hList1"/>
    <dgm:cxn modelId="{2BDC09AA-8C7C-4445-BD53-8F701783A2A9}" srcId="{51CA599B-BC06-4E50-A67D-F3AFFCD07FD3}" destId="{44008204-71F9-4532-BEEA-12453E1F4376}" srcOrd="0" destOrd="0" parTransId="{3D946F2F-E206-4464-9371-E2F61BCC14E2}" sibTransId="{56B5967E-863C-4A13-B9DB-E71EE26806C3}"/>
    <dgm:cxn modelId="{867E1DA2-FDE2-41F7-8CA1-0415DCF853B0}" type="presOf" srcId="{44008204-71F9-4532-BEEA-12453E1F4376}" destId="{5195187D-77B3-4FA7-81BF-594AF1D9EA27}" srcOrd="0" destOrd="0" presId="urn:microsoft.com/office/officeart/2005/8/layout/hList1"/>
    <dgm:cxn modelId="{2D42A6D7-DF69-4654-AA03-CF4D0137C33B}" type="presOf" srcId="{51CA599B-BC06-4E50-A67D-F3AFFCD07FD3}" destId="{A42924A9-2957-49E1-86AD-70A61979C606}" srcOrd="0" destOrd="0" presId="urn:microsoft.com/office/officeart/2005/8/layout/hList1"/>
    <dgm:cxn modelId="{4DCD17B0-23CB-4C0D-8FB2-5D3E2D9EE4CF}" type="presOf" srcId="{B0076C29-BF34-4F90-9C5C-3033EF122CF9}" destId="{1C57A773-8CC9-4D15-AE5B-AC3F6F3096DF}" srcOrd="0" destOrd="1" presId="urn:microsoft.com/office/officeart/2005/8/layout/hList1"/>
    <dgm:cxn modelId="{C81E38F2-E950-4A49-9D49-932C4BFD79C0}" type="presParOf" srcId="{A42924A9-2957-49E1-86AD-70A61979C606}" destId="{73FF460B-7124-49D5-82C2-5791D16D9101}" srcOrd="0" destOrd="0" presId="urn:microsoft.com/office/officeart/2005/8/layout/hList1"/>
    <dgm:cxn modelId="{04D52496-2426-4E5D-A8F5-4526B8DB1506}" type="presParOf" srcId="{73FF460B-7124-49D5-82C2-5791D16D9101}" destId="{5195187D-77B3-4FA7-81BF-594AF1D9EA27}" srcOrd="0" destOrd="0" presId="urn:microsoft.com/office/officeart/2005/8/layout/hList1"/>
    <dgm:cxn modelId="{417C159C-DAD2-4EE7-A917-028FB6E240F1}" type="presParOf" srcId="{73FF460B-7124-49D5-82C2-5791D16D9101}" destId="{1C57A773-8CC9-4D15-AE5B-AC3F6F3096D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400CAD7-F8AD-4E36-9B33-BEFEE78649DE}"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CN" altLang="en-US"/>
        </a:p>
      </dgm:t>
    </dgm:pt>
    <dgm:pt modelId="{EDA63150-C830-4083-981B-DD4B3CE4F4E5}">
      <dgm:prSet/>
      <dgm:spPr/>
      <dgm:t>
        <a:bodyPr/>
        <a:lstStyle/>
        <a:p>
          <a:pPr rtl="0"/>
          <a:r>
            <a:rPr lang="en-US" b="1" dirty="0" smtClean="0">
              <a:effectLst>
                <a:outerShdw blurRad="38100" dist="38100" dir="2700000" algn="tl">
                  <a:srgbClr val="000000">
                    <a:alpha val="43137"/>
                  </a:srgbClr>
                </a:outerShdw>
              </a:effectLst>
            </a:rPr>
            <a:t>The autocorrelation of the innovation sequence</a:t>
          </a:r>
          <a:r>
            <a:rPr lang="en-US" b="1" dirty="0" smtClean="0"/>
            <a:t> </a:t>
          </a:r>
          <a:endParaRPr lang="zh-CN" dirty="0"/>
        </a:p>
      </dgm:t>
    </dgm:pt>
    <dgm:pt modelId="{68357DF7-8705-4F60-A203-190DE6940371}" type="parTrans" cxnId="{7E6B7052-616E-4653-868B-BC23E3256693}">
      <dgm:prSet/>
      <dgm:spPr/>
      <dgm:t>
        <a:bodyPr/>
        <a:lstStyle/>
        <a:p>
          <a:endParaRPr lang="zh-CN" altLang="en-US"/>
        </a:p>
      </dgm:t>
    </dgm:pt>
    <dgm:pt modelId="{A7E5D665-885E-4819-ADEC-BB5EB66A7280}" type="sibTrans" cxnId="{7E6B7052-616E-4653-868B-BC23E3256693}">
      <dgm:prSet/>
      <dgm:spPr/>
      <dgm:t>
        <a:bodyPr/>
        <a:lstStyle/>
        <a:p>
          <a:endParaRPr lang="zh-CN" altLang="en-US"/>
        </a:p>
      </dgm:t>
    </dgm:pt>
    <dgm:pt modelId="{F1766EBA-F459-43C1-A358-B22AF11E822A}">
      <dgm:prSet/>
      <dgm:spPr/>
      <dgm:t>
        <a:bodyPr/>
        <a:lstStyle/>
        <a:p>
          <a:pPr rtl="0"/>
          <a:r>
            <a:rPr lang="en-US" dirty="0" smtClean="0"/>
            <a:t>If the innovation exhibits non-random periodic variations or non-random drift, it is likely that the innovation sequence is correlated (non-white). To test this, the autocorrelation of the innovation sequence needs to be computed. </a:t>
          </a:r>
          <a:endParaRPr lang="zh-CN" dirty="0"/>
        </a:p>
      </dgm:t>
    </dgm:pt>
    <dgm:pt modelId="{1F76A412-46DC-4C5F-869D-8BC340CE4874}" type="parTrans" cxnId="{FBD6B4D2-7E93-438D-A47B-F39898640FA9}">
      <dgm:prSet/>
      <dgm:spPr/>
      <dgm:t>
        <a:bodyPr/>
        <a:lstStyle/>
        <a:p>
          <a:endParaRPr lang="zh-CN" altLang="en-US"/>
        </a:p>
      </dgm:t>
    </dgm:pt>
    <dgm:pt modelId="{96D74F68-18A7-4F92-8E4F-1D5CC47D215F}" type="sibTrans" cxnId="{FBD6B4D2-7E93-438D-A47B-F39898640FA9}">
      <dgm:prSet/>
      <dgm:spPr/>
      <dgm:t>
        <a:bodyPr/>
        <a:lstStyle/>
        <a:p>
          <a:endParaRPr lang="zh-CN" altLang="en-US"/>
        </a:p>
      </dgm:t>
    </dgm:pt>
    <dgm:pt modelId="{67D0FB19-6CFA-4E80-AAD5-9EEF35677ECC}">
      <dgm:prSet/>
      <dgm:spPr/>
      <dgm:t>
        <a:bodyPr/>
        <a:lstStyle/>
        <a:p>
          <a:pPr rtl="0"/>
          <a:r>
            <a:rPr lang="en-US" dirty="0" smtClean="0"/>
            <a:t>if the autocorrelation consistently exceeds its variance bounds away from zero, then the whiteness test will have failed. </a:t>
          </a:r>
          <a:endParaRPr lang="zh-CN" dirty="0"/>
        </a:p>
      </dgm:t>
    </dgm:pt>
    <dgm:pt modelId="{C38221A7-C823-4FF4-BA90-C9D1B3F9FD0A}" type="parTrans" cxnId="{D5031675-ADC3-4456-ABC4-0874CA6C59EB}">
      <dgm:prSet/>
      <dgm:spPr/>
      <dgm:t>
        <a:bodyPr/>
        <a:lstStyle/>
        <a:p>
          <a:endParaRPr lang="zh-CN" altLang="en-US"/>
        </a:p>
      </dgm:t>
    </dgm:pt>
    <dgm:pt modelId="{00F7582F-61E0-41E1-95D7-E89B9354BB5A}" type="sibTrans" cxnId="{D5031675-ADC3-4456-ABC4-0874CA6C59EB}">
      <dgm:prSet/>
      <dgm:spPr/>
      <dgm:t>
        <a:bodyPr/>
        <a:lstStyle/>
        <a:p>
          <a:endParaRPr lang="zh-CN" altLang="en-US"/>
        </a:p>
      </dgm:t>
    </dgm:pt>
    <dgm:pt modelId="{CAD56689-4C8B-4A9D-8B00-8288DF996B47}">
      <dgm:prSet/>
      <dgm:spPr/>
      <dgm:t>
        <a:bodyPr/>
        <a:lstStyle/>
        <a:p>
          <a:pPr rtl="0"/>
          <a:r>
            <a:rPr lang="en-US" dirty="0" smtClean="0"/>
            <a:t>The autocorrelation generally fails the whiteness test for two reasons; </a:t>
          </a:r>
          <a:endParaRPr lang="zh-CN" dirty="0"/>
        </a:p>
      </dgm:t>
    </dgm:pt>
    <dgm:pt modelId="{06622A84-9E48-4319-BD73-12B2C954BEB4}" type="parTrans" cxnId="{88C373EA-9FAA-479D-9002-709BDC99D8FB}">
      <dgm:prSet/>
      <dgm:spPr/>
      <dgm:t>
        <a:bodyPr/>
        <a:lstStyle/>
        <a:p>
          <a:endParaRPr lang="zh-CN" altLang="en-US"/>
        </a:p>
      </dgm:t>
    </dgm:pt>
    <dgm:pt modelId="{9E4D302D-3BDA-442F-B560-3221F5A493BB}" type="sibTrans" cxnId="{88C373EA-9FAA-479D-9002-709BDC99D8FB}">
      <dgm:prSet/>
      <dgm:spPr/>
      <dgm:t>
        <a:bodyPr/>
        <a:lstStyle/>
        <a:p>
          <a:endParaRPr lang="zh-CN" altLang="en-US"/>
        </a:p>
      </dgm:t>
    </dgm:pt>
    <dgm:pt modelId="{0250A485-319D-47BD-A4AA-1CDD89F5221E}">
      <dgm:prSet/>
      <dgm:spPr/>
      <dgm:t>
        <a:bodyPr/>
        <a:lstStyle/>
        <a:p>
          <a:pPr rtl="0"/>
          <a:r>
            <a:rPr lang="en-US" dirty="0" smtClean="0"/>
            <a:t>The process has significant higher-order </a:t>
          </a:r>
          <a:r>
            <a:rPr lang="en-US" dirty="0" err="1" smtClean="0"/>
            <a:t>unmodeled</a:t>
          </a:r>
          <a:r>
            <a:rPr lang="en-US" dirty="0" smtClean="0"/>
            <a:t> dynamics, </a:t>
          </a:r>
          <a:endParaRPr lang="zh-CN" dirty="0"/>
        </a:p>
      </dgm:t>
    </dgm:pt>
    <dgm:pt modelId="{4B203C0A-3504-448D-A3A6-4B2D5582666F}" type="parTrans" cxnId="{099AD14D-6276-4B5E-8F4C-97EDF038E359}">
      <dgm:prSet/>
      <dgm:spPr/>
      <dgm:t>
        <a:bodyPr/>
        <a:lstStyle/>
        <a:p>
          <a:endParaRPr lang="zh-CN" altLang="en-US"/>
        </a:p>
      </dgm:t>
    </dgm:pt>
    <dgm:pt modelId="{69E5DC54-0BB1-4697-A717-D8B1C83A3734}" type="sibTrans" cxnId="{099AD14D-6276-4B5E-8F4C-97EDF038E359}">
      <dgm:prSet/>
      <dgm:spPr/>
      <dgm:t>
        <a:bodyPr/>
        <a:lstStyle/>
        <a:p>
          <a:endParaRPr lang="zh-CN" altLang="en-US"/>
        </a:p>
      </dgm:t>
    </dgm:pt>
    <dgm:pt modelId="{595D02D5-9176-4A02-B429-D6DD2C55A54D}">
      <dgm:prSet/>
      <dgm:spPr/>
      <dgm:t>
        <a:bodyPr/>
        <a:lstStyle/>
        <a:p>
          <a:pPr rtl="0"/>
          <a:r>
            <a:rPr lang="en-US" dirty="0" smtClean="0"/>
            <a:t>The ratio of observation noise to process noise is too high. In addition, the shape of the computed autocorrelation can provide useful information about why the innovation sequence is correlated.</a:t>
          </a:r>
          <a:endParaRPr lang="zh-CN" dirty="0"/>
        </a:p>
      </dgm:t>
    </dgm:pt>
    <dgm:pt modelId="{5E367E15-45EA-4D6E-A359-AA819A793DCA}" type="parTrans" cxnId="{459AC311-2D56-46FA-8211-F41BA5927E30}">
      <dgm:prSet/>
      <dgm:spPr/>
      <dgm:t>
        <a:bodyPr/>
        <a:lstStyle/>
        <a:p>
          <a:endParaRPr lang="zh-CN" altLang="en-US"/>
        </a:p>
      </dgm:t>
    </dgm:pt>
    <dgm:pt modelId="{BA5DFEBB-5E20-4A6B-97CE-F3DEC64EC704}" type="sibTrans" cxnId="{459AC311-2D56-46FA-8211-F41BA5927E30}">
      <dgm:prSet/>
      <dgm:spPr/>
      <dgm:t>
        <a:bodyPr/>
        <a:lstStyle/>
        <a:p>
          <a:endParaRPr lang="zh-CN" altLang="en-US"/>
        </a:p>
      </dgm:t>
    </dgm:pt>
    <dgm:pt modelId="{5762AA49-FE6A-4AD2-8608-0693F491E32A}" type="pres">
      <dgm:prSet presAssocID="{F400CAD7-F8AD-4E36-9B33-BEFEE78649DE}" presName="Name0" presStyleCnt="0">
        <dgm:presLayoutVars>
          <dgm:dir/>
          <dgm:animLvl val="lvl"/>
          <dgm:resizeHandles val="exact"/>
        </dgm:presLayoutVars>
      </dgm:prSet>
      <dgm:spPr/>
      <dgm:t>
        <a:bodyPr/>
        <a:lstStyle/>
        <a:p>
          <a:endParaRPr lang="zh-CN" altLang="en-US"/>
        </a:p>
      </dgm:t>
    </dgm:pt>
    <dgm:pt modelId="{2A042D34-4ABC-42DF-BE17-79B114FBA180}" type="pres">
      <dgm:prSet presAssocID="{EDA63150-C830-4083-981B-DD4B3CE4F4E5}" presName="composite" presStyleCnt="0"/>
      <dgm:spPr/>
    </dgm:pt>
    <dgm:pt modelId="{7F029564-30F6-4774-83DB-4F436D900A53}" type="pres">
      <dgm:prSet presAssocID="{EDA63150-C830-4083-981B-DD4B3CE4F4E5}" presName="parTx" presStyleLbl="alignNode1" presStyleIdx="0" presStyleCnt="1">
        <dgm:presLayoutVars>
          <dgm:chMax val="0"/>
          <dgm:chPref val="0"/>
          <dgm:bulletEnabled val="1"/>
        </dgm:presLayoutVars>
      </dgm:prSet>
      <dgm:spPr/>
      <dgm:t>
        <a:bodyPr/>
        <a:lstStyle/>
        <a:p>
          <a:endParaRPr lang="zh-CN" altLang="en-US"/>
        </a:p>
      </dgm:t>
    </dgm:pt>
    <dgm:pt modelId="{DF4F24C7-7719-4C30-BCDF-5D45D76A5AE5}" type="pres">
      <dgm:prSet presAssocID="{EDA63150-C830-4083-981B-DD4B3CE4F4E5}" presName="desTx" presStyleLbl="alignAccFollowNode1" presStyleIdx="0" presStyleCnt="1">
        <dgm:presLayoutVars>
          <dgm:bulletEnabled val="1"/>
        </dgm:presLayoutVars>
      </dgm:prSet>
      <dgm:spPr/>
      <dgm:t>
        <a:bodyPr/>
        <a:lstStyle/>
        <a:p>
          <a:endParaRPr lang="zh-CN" altLang="en-US"/>
        </a:p>
      </dgm:t>
    </dgm:pt>
  </dgm:ptLst>
  <dgm:cxnLst>
    <dgm:cxn modelId="{88C373EA-9FAA-479D-9002-709BDC99D8FB}" srcId="{EDA63150-C830-4083-981B-DD4B3CE4F4E5}" destId="{CAD56689-4C8B-4A9D-8B00-8288DF996B47}" srcOrd="2" destOrd="0" parTransId="{06622A84-9E48-4319-BD73-12B2C954BEB4}" sibTransId="{9E4D302D-3BDA-442F-B560-3221F5A493BB}"/>
    <dgm:cxn modelId="{459AC311-2D56-46FA-8211-F41BA5927E30}" srcId="{CAD56689-4C8B-4A9D-8B00-8288DF996B47}" destId="{595D02D5-9176-4A02-B429-D6DD2C55A54D}" srcOrd="1" destOrd="0" parTransId="{5E367E15-45EA-4D6E-A359-AA819A793DCA}" sibTransId="{BA5DFEBB-5E20-4A6B-97CE-F3DEC64EC704}"/>
    <dgm:cxn modelId="{BA0BA162-F7D0-4231-B0A0-2910920B1726}" type="presOf" srcId="{67D0FB19-6CFA-4E80-AAD5-9EEF35677ECC}" destId="{DF4F24C7-7719-4C30-BCDF-5D45D76A5AE5}" srcOrd="0" destOrd="1" presId="urn:microsoft.com/office/officeart/2005/8/layout/hList1"/>
    <dgm:cxn modelId="{87450514-3E41-4763-BD75-4C9C5B26A0D6}" type="presOf" srcId="{CAD56689-4C8B-4A9D-8B00-8288DF996B47}" destId="{DF4F24C7-7719-4C30-BCDF-5D45D76A5AE5}" srcOrd="0" destOrd="2" presId="urn:microsoft.com/office/officeart/2005/8/layout/hList1"/>
    <dgm:cxn modelId="{306491B4-CBB8-4FB6-979B-B63DC031F897}" type="presOf" srcId="{595D02D5-9176-4A02-B429-D6DD2C55A54D}" destId="{DF4F24C7-7719-4C30-BCDF-5D45D76A5AE5}" srcOrd="0" destOrd="4" presId="urn:microsoft.com/office/officeart/2005/8/layout/hList1"/>
    <dgm:cxn modelId="{F4ED6441-0292-418A-9EFA-4FC58ADC4949}" type="presOf" srcId="{EDA63150-C830-4083-981B-DD4B3CE4F4E5}" destId="{7F029564-30F6-4774-83DB-4F436D900A53}" srcOrd="0" destOrd="0" presId="urn:microsoft.com/office/officeart/2005/8/layout/hList1"/>
    <dgm:cxn modelId="{099AD14D-6276-4B5E-8F4C-97EDF038E359}" srcId="{CAD56689-4C8B-4A9D-8B00-8288DF996B47}" destId="{0250A485-319D-47BD-A4AA-1CDD89F5221E}" srcOrd="0" destOrd="0" parTransId="{4B203C0A-3504-448D-A3A6-4B2D5582666F}" sibTransId="{69E5DC54-0BB1-4697-A717-D8B1C83A3734}"/>
    <dgm:cxn modelId="{0460F7C3-CCB5-4DC2-8A95-5DE574D34ADD}" type="presOf" srcId="{F1766EBA-F459-43C1-A358-B22AF11E822A}" destId="{DF4F24C7-7719-4C30-BCDF-5D45D76A5AE5}" srcOrd="0" destOrd="0" presId="urn:microsoft.com/office/officeart/2005/8/layout/hList1"/>
    <dgm:cxn modelId="{7E6B7052-616E-4653-868B-BC23E3256693}" srcId="{F400CAD7-F8AD-4E36-9B33-BEFEE78649DE}" destId="{EDA63150-C830-4083-981B-DD4B3CE4F4E5}" srcOrd="0" destOrd="0" parTransId="{68357DF7-8705-4F60-A203-190DE6940371}" sibTransId="{A7E5D665-885E-4819-ADEC-BB5EB66A7280}"/>
    <dgm:cxn modelId="{D0988A3B-FA51-4639-81F7-C9CADD3A7D0B}" type="presOf" srcId="{F400CAD7-F8AD-4E36-9B33-BEFEE78649DE}" destId="{5762AA49-FE6A-4AD2-8608-0693F491E32A}" srcOrd="0" destOrd="0" presId="urn:microsoft.com/office/officeart/2005/8/layout/hList1"/>
    <dgm:cxn modelId="{D5031675-ADC3-4456-ABC4-0874CA6C59EB}" srcId="{EDA63150-C830-4083-981B-DD4B3CE4F4E5}" destId="{67D0FB19-6CFA-4E80-AAD5-9EEF35677ECC}" srcOrd="1" destOrd="0" parTransId="{C38221A7-C823-4FF4-BA90-C9D1B3F9FD0A}" sibTransId="{00F7582F-61E0-41E1-95D7-E89B9354BB5A}"/>
    <dgm:cxn modelId="{FBD6B4D2-7E93-438D-A47B-F39898640FA9}" srcId="{EDA63150-C830-4083-981B-DD4B3CE4F4E5}" destId="{F1766EBA-F459-43C1-A358-B22AF11E822A}" srcOrd="0" destOrd="0" parTransId="{1F76A412-46DC-4C5F-869D-8BC340CE4874}" sibTransId="{96D74F68-18A7-4F92-8E4F-1D5CC47D215F}"/>
    <dgm:cxn modelId="{E86D03D9-0DAA-4758-849C-C31C847274F6}" type="presOf" srcId="{0250A485-319D-47BD-A4AA-1CDD89F5221E}" destId="{DF4F24C7-7719-4C30-BCDF-5D45D76A5AE5}" srcOrd="0" destOrd="3" presId="urn:microsoft.com/office/officeart/2005/8/layout/hList1"/>
    <dgm:cxn modelId="{A3DC760A-A3B7-48A9-89A8-32CB3DC5667B}" type="presParOf" srcId="{5762AA49-FE6A-4AD2-8608-0693F491E32A}" destId="{2A042D34-4ABC-42DF-BE17-79B114FBA180}" srcOrd="0" destOrd="0" presId="urn:microsoft.com/office/officeart/2005/8/layout/hList1"/>
    <dgm:cxn modelId="{B52AC765-AA5F-4326-9639-9125FD364240}" type="presParOf" srcId="{2A042D34-4ABC-42DF-BE17-79B114FBA180}" destId="{7F029564-30F6-4774-83DB-4F436D900A53}" srcOrd="0" destOrd="0" presId="urn:microsoft.com/office/officeart/2005/8/layout/hList1"/>
    <dgm:cxn modelId="{371BA11C-2610-487B-B9A6-7E8B16461C26}" type="presParOf" srcId="{2A042D34-4ABC-42DF-BE17-79B114FBA180}" destId="{DF4F24C7-7719-4C30-BCDF-5D45D76A5AE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E96B1830-943A-457E-A57F-A4CC72FFD089}"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zh-CN" altLang="en-US"/>
        </a:p>
      </dgm:t>
    </dgm:pt>
    <dgm:pt modelId="{EB14B18C-A27C-4C76-986B-44FE186506D9}">
      <dgm:prSet/>
      <dgm:spPr/>
      <dgm:t>
        <a:bodyPr/>
        <a:lstStyle/>
        <a:p>
          <a:pPr rtl="0"/>
          <a:r>
            <a:rPr lang="en-US" b="1" dirty="0" smtClean="0">
              <a:effectLst>
                <a:outerShdw blurRad="38100" dist="38100" dir="2700000" algn="tl">
                  <a:srgbClr val="000000">
                    <a:alpha val="43137"/>
                  </a:srgbClr>
                </a:outerShdw>
              </a:effectLst>
            </a:rPr>
            <a:t>The error between state estimate and prediction</a:t>
          </a:r>
          <a:endParaRPr lang="zh-CN" dirty="0">
            <a:effectLst>
              <a:outerShdw blurRad="38100" dist="38100" dir="2700000" algn="tl">
                <a:srgbClr val="000000">
                  <a:alpha val="43137"/>
                </a:srgbClr>
              </a:outerShdw>
            </a:effectLst>
          </a:endParaRPr>
        </a:p>
      </dgm:t>
    </dgm:pt>
    <dgm:pt modelId="{EEA68BD6-A093-427F-8FB2-8498908ABE15}" type="parTrans" cxnId="{1E7D56B6-3914-4899-92BA-F8C9E8BA9295}">
      <dgm:prSet/>
      <dgm:spPr/>
      <dgm:t>
        <a:bodyPr/>
        <a:lstStyle/>
        <a:p>
          <a:endParaRPr lang="zh-CN" altLang="en-US"/>
        </a:p>
      </dgm:t>
    </dgm:pt>
    <dgm:pt modelId="{B6097D2A-36A8-48DD-A011-850B466EB584}" type="sibTrans" cxnId="{1E7D56B6-3914-4899-92BA-F8C9E8BA9295}">
      <dgm:prSet/>
      <dgm:spPr/>
      <dgm:t>
        <a:bodyPr/>
        <a:lstStyle/>
        <a:p>
          <a:endParaRPr lang="zh-CN" altLang="en-US"/>
        </a:p>
      </dgm:t>
    </dgm:pt>
    <dgm:pt modelId="{F853C31D-6CCE-4E91-83DE-01582F481245}">
      <dgm:prSet/>
      <dgm:spPr/>
      <dgm:t>
        <a:bodyPr/>
        <a:lstStyle/>
        <a:p>
          <a:pPr rtl="0"/>
          <a:r>
            <a:rPr lang="en-US" dirty="0" smtClean="0"/>
            <a:t>One essential difficulty in using the innovation sequence alone as a measure of filter performance is that it is often difficult to distinguish the relative contribution of process errors and measurement errors. </a:t>
          </a:r>
          <a:endParaRPr lang="zh-CN" dirty="0"/>
        </a:p>
      </dgm:t>
    </dgm:pt>
    <dgm:pt modelId="{795AEF1F-0890-4D82-9990-772068BBD6C0}" type="parTrans" cxnId="{BA4CE272-810F-41F5-BEFD-A8A294D2E546}">
      <dgm:prSet/>
      <dgm:spPr/>
      <dgm:t>
        <a:bodyPr/>
        <a:lstStyle/>
        <a:p>
          <a:endParaRPr lang="zh-CN" altLang="en-US"/>
        </a:p>
      </dgm:t>
    </dgm:pt>
    <dgm:pt modelId="{74F980E7-CC58-4B3D-8334-27643B7D18CC}" type="sibTrans" cxnId="{BA4CE272-810F-41F5-BEFD-A8A294D2E546}">
      <dgm:prSet/>
      <dgm:spPr/>
      <dgm:t>
        <a:bodyPr/>
        <a:lstStyle/>
        <a:p>
          <a:endParaRPr lang="zh-CN" altLang="en-US"/>
        </a:p>
      </dgm:t>
    </dgm:pt>
    <dgm:pt modelId="{CD5D62E7-5E47-4B5B-AD99-B047FCE36CCB}">
      <dgm:prSet/>
      <dgm:spPr/>
      <dgm:t>
        <a:bodyPr/>
        <a:lstStyle/>
        <a:p>
          <a:pPr rtl="0"/>
          <a:r>
            <a:rPr lang="en-US" dirty="0" smtClean="0"/>
            <a:t>The error between state estimate and prediction provides a broad means of isolating only the process error. In particular, the error in the highest order states should be approximately uncorrelated and bounded by their associated covariance.</a:t>
          </a:r>
          <a:endParaRPr lang="zh-CN" dirty="0"/>
        </a:p>
      </dgm:t>
    </dgm:pt>
    <dgm:pt modelId="{C09B3E94-990A-4646-9705-A78D6135CAE4}" type="parTrans" cxnId="{5CF4CB91-ACC9-4B57-A88C-0E8913C14528}">
      <dgm:prSet/>
      <dgm:spPr/>
      <dgm:t>
        <a:bodyPr/>
        <a:lstStyle/>
        <a:p>
          <a:endParaRPr lang="zh-CN" altLang="en-US"/>
        </a:p>
      </dgm:t>
    </dgm:pt>
    <dgm:pt modelId="{B5E858E6-1F1C-454C-8630-47917C25E026}" type="sibTrans" cxnId="{5CF4CB91-ACC9-4B57-A88C-0E8913C14528}">
      <dgm:prSet/>
      <dgm:spPr/>
      <dgm:t>
        <a:bodyPr/>
        <a:lstStyle/>
        <a:p>
          <a:endParaRPr lang="zh-CN" altLang="en-US"/>
        </a:p>
      </dgm:t>
    </dgm:pt>
    <dgm:pt modelId="{1CFB87C4-13EA-4EF0-BB8C-92C84DCB805C}" type="pres">
      <dgm:prSet presAssocID="{E96B1830-943A-457E-A57F-A4CC72FFD089}" presName="Name0" presStyleCnt="0">
        <dgm:presLayoutVars>
          <dgm:dir/>
          <dgm:animLvl val="lvl"/>
          <dgm:resizeHandles val="exact"/>
        </dgm:presLayoutVars>
      </dgm:prSet>
      <dgm:spPr/>
      <dgm:t>
        <a:bodyPr/>
        <a:lstStyle/>
        <a:p>
          <a:endParaRPr lang="zh-CN" altLang="en-US"/>
        </a:p>
      </dgm:t>
    </dgm:pt>
    <dgm:pt modelId="{09E5DE2F-0E68-429F-9028-4D3943C60DAF}" type="pres">
      <dgm:prSet presAssocID="{EB14B18C-A27C-4C76-986B-44FE186506D9}" presName="composite" presStyleCnt="0"/>
      <dgm:spPr/>
    </dgm:pt>
    <dgm:pt modelId="{40AAD917-9616-4C94-9871-8F4B32BF4C45}" type="pres">
      <dgm:prSet presAssocID="{EB14B18C-A27C-4C76-986B-44FE186506D9}" presName="parTx" presStyleLbl="alignNode1" presStyleIdx="0" presStyleCnt="1">
        <dgm:presLayoutVars>
          <dgm:chMax val="0"/>
          <dgm:chPref val="0"/>
          <dgm:bulletEnabled val="1"/>
        </dgm:presLayoutVars>
      </dgm:prSet>
      <dgm:spPr/>
      <dgm:t>
        <a:bodyPr/>
        <a:lstStyle/>
        <a:p>
          <a:endParaRPr lang="zh-CN" altLang="en-US"/>
        </a:p>
      </dgm:t>
    </dgm:pt>
    <dgm:pt modelId="{892B1A1A-9C16-41A4-9BE8-4276CF7D9435}" type="pres">
      <dgm:prSet presAssocID="{EB14B18C-A27C-4C76-986B-44FE186506D9}" presName="desTx" presStyleLbl="alignAccFollowNode1" presStyleIdx="0" presStyleCnt="1">
        <dgm:presLayoutVars>
          <dgm:bulletEnabled val="1"/>
        </dgm:presLayoutVars>
      </dgm:prSet>
      <dgm:spPr/>
      <dgm:t>
        <a:bodyPr/>
        <a:lstStyle/>
        <a:p>
          <a:endParaRPr lang="zh-CN" altLang="en-US"/>
        </a:p>
      </dgm:t>
    </dgm:pt>
  </dgm:ptLst>
  <dgm:cxnLst>
    <dgm:cxn modelId="{AB21CE66-5373-4E09-88C1-133EF7FDCF9D}" type="presOf" srcId="{E96B1830-943A-457E-A57F-A4CC72FFD089}" destId="{1CFB87C4-13EA-4EF0-BB8C-92C84DCB805C}" srcOrd="0" destOrd="0" presId="urn:microsoft.com/office/officeart/2005/8/layout/hList1"/>
    <dgm:cxn modelId="{9CE6883B-43CA-4655-A7A4-2326D9A0B036}" type="presOf" srcId="{CD5D62E7-5E47-4B5B-AD99-B047FCE36CCB}" destId="{892B1A1A-9C16-41A4-9BE8-4276CF7D9435}" srcOrd="0" destOrd="1" presId="urn:microsoft.com/office/officeart/2005/8/layout/hList1"/>
    <dgm:cxn modelId="{1E7D56B6-3914-4899-92BA-F8C9E8BA9295}" srcId="{E96B1830-943A-457E-A57F-A4CC72FFD089}" destId="{EB14B18C-A27C-4C76-986B-44FE186506D9}" srcOrd="0" destOrd="0" parTransId="{EEA68BD6-A093-427F-8FB2-8498908ABE15}" sibTransId="{B6097D2A-36A8-48DD-A011-850B466EB584}"/>
    <dgm:cxn modelId="{B01B1079-37B7-4C38-A525-BEB3C1579EB0}" type="presOf" srcId="{F853C31D-6CCE-4E91-83DE-01582F481245}" destId="{892B1A1A-9C16-41A4-9BE8-4276CF7D9435}" srcOrd="0" destOrd="0" presId="urn:microsoft.com/office/officeart/2005/8/layout/hList1"/>
    <dgm:cxn modelId="{36D5F965-C35C-4539-A333-15FFDD7DFE3C}" type="presOf" srcId="{EB14B18C-A27C-4C76-986B-44FE186506D9}" destId="{40AAD917-9616-4C94-9871-8F4B32BF4C45}" srcOrd="0" destOrd="0" presId="urn:microsoft.com/office/officeart/2005/8/layout/hList1"/>
    <dgm:cxn modelId="{5CF4CB91-ACC9-4B57-A88C-0E8913C14528}" srcId="{EB14B18C-A27C-4C76-986B-44FE186506D9}" destId="{CD5D62E7-5E47-4B5B-AD99-B047FCE36CCB}" srcOrd="1" destOrd="0" parTransId="{C09B3E94-990A-4646-9705-A78D6135CAE4}" sibTransId="{B5E858E6-1F1C-454C-8630-47917C25E026}"/>
    <dgm:cxn modelId="{BA4CE272-810F-41F5-BEFD-A8A294D2E546}" srcId="{EB14B18C-A27C-4C76-986B-44FE186506D9}" destId="{F853C31D-6CCE-4E91-83DE-01582F481245}" srcOrd="0" destOrd="0" parTransId="{795AEF1F-0890-4D82-9990-772068BBD6C0}" sibTransId="{74F980E7-CC58-4B3D-8334-27643B7D18CC}"/>
    <dgm:cxn modelId="{7B5A989C-4847-4E70-8E66-6B75DBEC081D}" type="presParOf" srcId="{1CFB87C4-13EA-4EF0-BB8C-92C84DCB805C}" destId="{09E5DE2F-0E68-429F-9028-4D3943C60DAF}" srcOrd="0" destOrd="0" presId="urn:microsoft.com/office/officeart/2005/8/layout/hList1"/>
    <dgm:cxn modelId="{7BE42BE7-030B-4275-8F70-C8AC87A29977}" type="presParOf" srcId="{09E5DE2F-0E68-429F-9028-4D3943C60DAF}" destId="{40AAD917-9616-4C94-9871-8F4B32BF4C45}" srcOrd="0" destOrd="0" presId="urn:microsoft.com/office/officeart/2005/8/layout/hList1"/>
    <dgm:cxn modelId="{4B3E809F-FDAF-44B1-B8BE-FEB3B56EFF1C}" type="presParOf" srcId="{09E5DE2F-0E68-429F-9028-4D3943C60DAF}" destId="{892B1A1A-9C16-41A4-9BE8-4276CF7D943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552B4C8-4670-45A3-85C7-8F89015E5B3C}" type="doc">
      <dgm:prSet loTypeId="urn:microsoft.com/office/officeart/2005/8/layout/hList6" loCatId="list" qsTypeId="urn:microsoft.com/office/officeart/2005/8/quickstyle/3d1" qsCatId="3D" csTypeId="urn:microsoft.com/office/officeart/2005/8/colors/colorful2" csCatId="colorful" phldr="1"/>
      <dgm:spPr/>
      <dgm:t>
        <a:bodyPr/>
        <a:lstStyle/>
        <a:p>
          <a:endParaRPr lang="zh-CN" altLang="en-US"/>
        </a:p>
      </dgm:t>
    </dgm:pt>
    <dgm:pt modelId="{8EA9A440-65AB-48A1-9506-3F342CA9ABB7}">
      <dgm:prSet/>
      <dgm:spPr/>
      <dgm:t>
        <a:bodyPr/>
        <a:lstStyle/>
        <a:p>
          <a:pPr rtl="0"/>
          <a:r>
            <a:rPr lang="en-US" b="1" dirty="0" smtClean="0"/>
            <a:t>It is hard to visualize the Bayes filtering procedure, when the system state vector is of more than two dimensions. </a:t>
          </a:r>
          <a:endParaRPr lang="zh-CN" b="1" dirty="0"/>
        </a:p>
      </dgm:t>
    </dgm:pt>
    <dgm:pt modelId="{E3D1D527-3BD2-46B0-A10D-506BE5EF8400}" type="parTrans" cxnId="{A6D08240-CD2F-4EAB-BF5A-6F7B3D62F7B0}">
      <dgm:prSet/>
      <dgm:spPr/>
      <dgm:t>
        <a:bodyPr/>
        <a:lstStyle/>
        <a:p>
          <a:endParaRPr lang="zh-CN" altLang="en-US"/>
        </a:p>
      </dgm:t>
    </dgm:pt>
    <dgm:pt modelId="{D33310CF-F848-4005-8A3F-6555C5A58678}" type="sibTrans" cxnId="{A6D08240-CD2F-4EAB-BF5A-6F7B3D62F7B0}">
      <dgm:prSet/>
      <dgm:spPr/>
      <dgm:t>
        <a:bodyPr/>
        <a:lstStyle/>
        <a:p>
          <a:endParaRPr lang="zh-CN" altLang="en-US"/>
        </a:p>
      </dgm:t>
    </dgm:pt>
    <dgm:pt modelId="{84AD9A7A-101C-4097-8E50-1D6E1DB91B18}">
      <dgm:prSet/>
      <dgm:spPr/>
      <dgm:t>
        <a:bodyPr/>
        <a:lstStyle/>
        <a:p>
          <a:pPr rtl="0"/>
          <a:r>
            <a:rPr lang="en-US" b="1" dirty="0" smtClean="0"/>
            <a:t>But, in theory, Bayes filtering can still preform with the Mont Carlo approach as long as we can specify the feasible convolution and product algorithms.</a:t>
          </a:r>
          <a:endParaRPr lang="zh-CN" b="1" dirty="0"/>
        </a:p>
      </dgm:t>
    </dgm:pt>
    <dgm:pt modelId="{752A2734-6065-4C58-B7AA-BC7BCDF58ECF}" type="parTrans" cxnId="{80055EA0-D510-4970-A89F-EDB772782AC5}">
      <dgm:prSet/>
      <dgm:spPr/>
      <dgm:t>
        <a:bodyPr/>
        <a:lstStyle/>
        <a:p>
          <a:endParaRPr lang="zh-CN" altLang="en-US"/>
        </a:p>
      </dgm:t>
    </dgm:pt>
    <dgm:pt modelId="{6C927B32-318F-4DBD-AD1B-8534119F28E5}" type="sibTrans" cxnId="{80055EA0-D510-4970-A89F-EDB772782AC5}">
      <dgm:prSet/>
      <dgm:spPr/>
      <dgm:t>
        <a:bodyPr/>
        <a:lstStyle/>
        <a:p>
          <a:endParaRPr lang="zh-CN" altLang="en-US"/>
        </a:p>
      </dgm:t>
    </dgm:pt>
    <dgm:pt modelId="{E51266BD-12E8-43DF-BE63-17F1B3CB52D1}" type="pres">
      <dgm:prSet presAssocID="{4552B4C8-4670-45A3-85C7-8F89015E5B3C}" presName="Name0" presStyleCnt="0">
        <dgm:presLayoutVars>
          <dgm:dir/>
          <dgm:resizeHandles val="exact"/>
        </dgm:presLayoutVars>
      </dgm:prSet>
      <dgm:spPr/>
      <dgm:t>
        <a:bodyPr/>
        <a:lstStyle/>
        <a:p>
          <a:endParaRPr lang="zh-CN" altLang="en-US"/>
        </a:p>
      </dgm:t>
    </dgm:pt>
    <dgm:pt modelId="{037BF6A5-FE80-4A6A-BB54-06591FC4D26B}" type="pres">
      <dgm:prSet presAssocID="{8EA9A440-65AB-48A1-9506-3F342CA9ABB7}" presName="node" presStyleLbl="node1" presStyleIdx="0" presStyleCnt="2">
        <dgm:presLayoutVars>
          <dgm:bulletEnabled val="1"/>
        </dgm:presLayoutVars>
      </dgm:prSet>
      <dgm:spPr/>
      <dgm:t>
        <a:bodyPr/>
        <a:lstStyle/>
        <a:p>
          <a:endParaRPr lang="zh-CN" altLang="en-US"/>
        </a:p>
      </dgm:t>
    </dgm:pt>
    <dgm:pt modelId="{2C5CCC1E-43B9-4480-B4DF-D30670D1F912}" type="pres">
      <dgm:prSet presAssocID="{D33310CF-F848-4005-8A3F-6555C5A58678}" presName="sibTrans" presStyleCnt="0"/>
      <dgm:spPr/>
    </dgm:pt>
    <dgm:pt modelId="{0DF42305-8B4A-495F-8DDF-186F70D9D285}" type="pres">
      <dgm:prSet presAssocID="{84AD9A7A-101C-4097-8E50-1D6E1DB91B18}" presName="node" presStyleLbl="node1" presStyleIdx="1" presStyleCnt="2">
        <dgm:presLayoutVars>
          <dgm:bulletEnabled val="1"/>
        </dgm:presLayoutVars>
      </dgm:prSet>
      <dgm:spPr/>
      <dgm:t>
        <a:bodyPr/>
        <a:lstStyle/>
        <a:p>
          <a:endParaRPr lang="zh-CN" altLang="en-US"/>
        </a:p>
      </dgm:t>
    </dgm:pt>
  </dgm:ptLst>
  <dgm:cxnLst>
    <dgm:cxn modelId="{2B8A752E-7249-43DE-8EE2-CFF86F2945E5}" type="presOf" srcId="{8EA9A440-65AB-48A1-9506-3F342CA9ABB7}" destId="{037BF6A5-FE80-4A6A-BB54-06591FC4D26B}" srcOrd="0" destOrd="0" presId="urn:microsoft.com/office/officeart/2005/8/layout/hList6"/>
    <dgm:cxn modelId="{D66D7C4A-E3C7-4C5E-AE61-5871E7743D6C}" type="presOf" srcId="{4552B4C8-4670-45A3-85C7-8F89015E5B3C}" destId="{E51266BD-12E8-43DF-BE63-17F1B3CB52D1}" srcOrd="0" destOrd="0" presId="urn:microsoft.com/office/officeart/2005/8/layout/hList6"/>
    <dgm:cxn modelId="{FBC62FCB-CBE1-4BFA-A706-6D0EAF63146B}" type="presOf" srcId="{84AD9A7A-101C-4097-8E50-1D6E1DB91B18}" destId="{0DF42305-8B4A-495F-8DDF-186F70D9D285}" srcOrd="0" destOrd="0" presId="urn:microsoft.com/office/officeart/2005/8/layout/hList6"/>
    <dgm:cxn modelId="{80055EA0-D510-4970-A89F-EDB772782AC5}" srcId="{4552B4C8-4670-45A3-85C7-8F89015E5B3C}" destId="{84AD9A7A-101C-4097-8E50-1D6E1DB91B18}" srcOrd="1" destOrd="0" parTransId="{752A2734-6065-4C58-B7AA-BC7BCDF58ECF}" sibTransId="{6C927B32-318F-4DBD-AD1B-8534119F28E5}"/>
    <dgm:cxn modelId="{A6D08240-CD2F-4EAB-BF5A-6F7B3D62F7B0}" srcId="{4552B4C8-4670-45A3-85C7-8F89015E5B3C}" destId="{8EA9A440-65AB-48A1-9506-3F342CA9ABB7}" srcOrd="0" destOrd="0" parTransId="{E3D1D527-3BD2-46B0-A10D-506BE5EF8400}" sibTransId="{D33310CF-F848-4005-8A3F-6555C5A58678}"/>
    <dgm:cxn modelId="{387C33FB-4ECC-4325-99DB-4AD94F159A43}" type="presParOf" srcId="{E51266BD-12E8-43DF-BE63-17F1B3CB52D1}" destId="{037BF6A5-FE80-4A6A-BB54-06591FC4D26B}" srcOrd="0" destOrd="0" presId="urn:microsoft.com/office/officeart/2005/8/layout/hList6"/>
    <dgm:cxn modelId="{13DE2BEF-7B1C-4BCF-B899-D029C6B2304A}" type="presParOf" srcId="{E51266BD-12E8-43DF-BE63-17F1B3CB52D1}" destId="{2C5CCC1E-43B9-4480-B4DF-D30670D1F912}" srcOrd="1" destOrd="0" presId="urn:microsoft.com/office/officeart/2005/8/layout/hList6"/>
    <dgm:cxn modelId="{30C7D708-8934-4B69-9522-578033F0747C}" type="presParOf" srcId="{E51266BD-12E8-43DF-BE63-17F1B3CB52D1}" destId="{0DF42305-8B4A-495F-8DDF-186F70D9D285}"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96F974E-E0DD-4D93-BC26-5E3E03F59280}"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A86B87F9-8D0E-438E-B825-866861E2DE7C}">
      <dgm:prSet/>
      <dgm:spPr/>
      <dgm:t>
        <a:bodyPr/>
        <a:lstStyle/>
        <a:p>
          <a:pPr rtl="0"/>
          <a:r>
            <a:rPr lang="en-US" b="0" dirty="0" smtClean="0">
              <a:effectLst>
                <a:outerShdw blurRad="38100" dist="38100" dir="2700000" algn="tl">
                  <a:srgbClr val="000000">
                    <a:alpha val="43137"/>
                  </a:srgbClr>
                </a:outerShdw>
              </a:effectLst>
            </a:rPr>
            <a:t>the tuning process is much more sensitive to changes in observation noise than to changes in process noise. </a:t>
          </a:r>
          <a:endParaRPr lang="zh-CN" b="0" dirty="0">
            <a:effectLst>
              <a:outerShdw blurRad="38100" dist="38100" dir="2700000" algn="tl">
                <a:srgbClr val="000000">
                  <a:alpha val="43137"/>
                </a:srgbClr>
              </a:outerShdw>
            </a:effectLst>
          </a:endParaRPr>
        </a:p>
      </dgm:t>
    </dgm:pt>
    <dgm:pt modelId="{B7576DB9-DAAD-4187-84CF-7D6F4584B78C}" type="parTrans" cxnId="{E99AC913-93A9-4601-A027-137D55BB7F4A}">
      <dgm:prSet/>
      <dgm:spPr/>
      <dgm:t>
        <a:bodyPr/>
        <a:lstStyle/>
        <a:p>
          <a:endParaRPr lang="zh-CN" altLang="en-US"/>
        </a:p>
      </dgm:t>
    </dgm:pt>
    <dgm:pt modelId="{C94E4C53-A026-4F39-A891-A88EC6E8C101}" type="sibTrans" cxnId="{E99AC913-93A9-4601-A027-137D55BB7F4A}">
      <dgm:prSet/>
      <dgm:spPr/>
      <dgm:t>
        <a:bodyPr/>
        <a:lstStyle/>
        <a:p>
          <a:endParaRPr lang="zh-CN" altLang="en-US"/>
        </a:p>
      </dgm:t>
    </dgm:pt>
    <dgm:pt modelId="{8D0FEB82-33B1-4FF1-AE9C-0BF655D61E99}">
      <dgm:prSet/>
      <dgm:spPr/>
      <dgm:t>
        <a:bodyPr/>
        <a:lstStyle/>
        <a:p>
          <a:pPr rtl="0"/>
          <a:r>
            <a:rPr lang="en-US" b="0" dirty="0" smtClean="0">
              <a:effectLst>
                <a:outerShdw blurRad="38100" dist="38100" dir="2700000" algn="tl">
                  <a:srgbClr val="000000">
                    <a:alpha val="43137"/>
                  </a:srgbClr>
                </a:outerShdw>
              </a:effectLst>
            </a:rPr>
            <a:t>This is because, in this example, the process noise drives velocity and not position, whereas observation noise affects position directly.</a:t>
          </a:r>
          <a:endParaRPr lang="zh-CN" b="0" dirty="0">
            <a:effectLst>
              <a:outerShdw blurRad="38100" dist="38100" dir="2700000" algn="tl">
                <a:srgbClr val="000000">
                  <a:alpha val="43137"/>
                </a:srgbClr>
              </a:outerShdw>
            </a:effectLst>
          </a:endParaRPr>
        </a:p>
      </dgm:t>
    </dgm:pt>
    <dgm:pt modelId="{C88197E7-2A28-4822-8B1C-62E8407C31F4}" type="parTrans" cxnId="{B77702C9-C8DC-4D31-AB34-9748F32C57D7}">
      <dgm:prSet/>
      <dgm:spPr/>
      <dgm:t>
        <a:bodyPr/>
        <a:lstStyle/>
        <a:p>
          <a:endParaRPr lang="zh-CN" altLang="en-US"/>
        </a:p>
      </dgm:t>
    </dgm:pt>
    <dgm:pt modelId="{1739C17D-A7F7-4192-B4F9-2F15BD7A554B}" type="sibTrans" cxnId="{B77702C9-C8DC-4D31-AB34-9748F32C57D7}">
      <dgm:prSet/>
      <dgm:spPr/>
      <dgm:t>
        <a:bodyPr/>
        <a:lstStyle/>
        <a:p>
          <a:endParaRPr lang="zh-CN" altLang="en-US"/>
        </a:p>
      </dgm:t>
    </dgm:pt>
    <dgm:pt modelId="{CFCC5AD5-11B0-444D-B63D-C491637AE893}">
      <dgm:prSet/>
      <dgm:spPr/>
      <dgm:t>
        <a:bodyPr/>
        <a:lstStyle/>
        <a:p>
          <a:pPr rtl="0"/>
          <a:r>
            <a:rPr lang="en-US" altLang="zh-CN" b="1" u="sng" dirty="0" smtClean="0">
              <a:solidFill>
                <a:srgbClr val="FF0000"/>
              </a:solidFill>
              <a:effectLst>
                <a:outerShdw blurRad="38100" dist="38100" dir="2700000" algn="tl">
                  <a:srgbClr val="000000">
                    <a:alpha val="43137"/>
                  </a:srgbClr>
                </a:outerShdw>
              </a:effectLst>
            </a:rPr>
            <a:t>Noise sensitive</a:t>
          </a:r>
          <a:endParaRPr lang="zh-CN" b="1" u="sng" dirty="0">
            <a:solidFill>
              <a:srgbClr val="FF0000"/>
            </a:solidFill>
            <a:effectLst>
              <a:outerShdw blurRad="38100" dist="38100" dir="2700000" algn="tl">
                <a:srgbClr val="000000">
                  <a:alpha val="43137"/>
                </a:srgbClr>
              </a:outerShdw>
            </a:effectLst>
          </a:endParaRPr>
        </a:p>
      </dgm:t>
    </dgm:pt>
    <dgm:pt modelId="{A3155700-2FF0-47A2-B7ED-B44FDCD53512}" type="parTrans" cxnId="{12D122B9-BE14-4853-9EBC-A776507DCF63}">
      <dgm:prSet/>
      <dgm:spPr/>
      <dgm:t>
        <a:bodyPr/>
        <a:lstStyle/>
        <a:p>
          <a:endParaRPr lang="zh-CN" altLang="en-US"/>
        </a:p>
      </dgm:t>
    </dgm:pt>
    <dgm:pt modelId="{9BA9D157-CAA3-45D1-BCF2-8053B3F36937}" type="sibTrans" cxnId="{12D122B9-BE14-4853-9EBC-A776507DCF63}">
      <dgm:prSet/>
      <dgm:spPr/>
      <dgm:t>
        <a:bodyPr/>
        <a:lstStyle/>
        <a:p>
          <a:endParaRPr lang="zh-CN" altLang="en-US"/>
        </a:p>
      </dgm:t>
    </dgm:pt>
    <dgm:pt modelId="{DDA111DC-762C-4E17-BD33-07B12386B47F}" type="pres">
      <dgm:prSet presAssocID="{D96F974E-E0DD-4D93-BC26-5E3E03F59280}" presName="vert0" presStyleCnt="0">
        <dgm:presLayoutVars>
          <dgm:dir/>
          <dgm:animOne val="branch"/>
          <dgm:animLvl val="lvl"/>
        </dgm:presLayoutVars>
      </dgm:prSet>
      <dgm:spPr/>
      <dgm:t>
        <a:bodyPr/>
        <a:lstStyle/>
        <a:p>
          <a:endParaRPr lang="zh-CN" altLang="en-US"/>
        </a:p>
      </dgm:t>
    </dgm:pt>
    <dgm:pt modelId="{C2F94518-7487-4047-BE20-C922297AC3A2}" type="pres">
      <dgm:prSet presAssocID="{CFCC5AD5-11B0-444D-B63D-C491637AE893}" presName="thickLine" presStyleLbl="alignNode1" presStyleIdx="0" presStyleCnt="1"/>
      <dgm:spPr/>
    </dgm:pt>
    <dgm:pt modelId="{EDC0FB4D-9122-422F-8200-0E8263673E13}" type="pres">
      <dgm:prSet presAssocID="{CFCC5AD5-11B0-444D-B63D-C491637AE893}" presName="horz1" presStyleCnt="0"/>
      <dgm:spPr/>
    </dgm:pt>
    <dgm:pt modelId="{BBA75BCD-8878-4AD4-B813-29D8ADA86255}" type="pres">
      <dgm:prSet presAssocID="{CFCC5AD5-11B0-444D-B63D-C491637AE893}" presName="tx1" presStyleLbl="revTx" presStyleIdx="0" presStyleCnt="3"/>
      <dgm:spPr/>
      <dgm:t>
        <a:bodyPr/>
        <a:lstStyle/>
        <a:p>
          <a:endParaRPr lang="zh-CN" altLang="en-US"/>
        </a:p>
      </dgm:t>
    </dgm:pt>
    <dgm:pt modelId="{10EA382E-B690-46CD-A6E8-590AD9C2E72B}" type="pres">
      <dgm:prSet presAssocID="{CFCC5AD5-11B0-444D-B63D-C491637AE893}" presName="vert1" presStyleCnt="0"/>
      <dgm:spPr/>
    </dgm:pt>
    <dgm:pt modelId="{B03C5BEE-5155-498D-A73A-DD17ED72A3AA}" type="pres">
      <dgm:prSet presAssocID="{A86B87F9-8D0E-438E-B825-866861E2DE7C}" presName="vertSpace2a" presStyleCnt="0"/>
      <dgm:spPr/>
    </dgm:pt>
    <dgm:pt modelId="{0107C3F9-986A-4653-AC17-33A396FC1361}" type="pres">
      <dgm:prSet presAssocID="{A86B87F9-8D0E-438E-B825-866861E2DE7C}" presName="horz2" presStyleCnt="0"/>
      <dgm:spPr/>
    </dgm:pt>
    <dgm:pt modelId="{592832AA-4F10-4F09-B2D2-8992A79116D2}" type="pres">
      <dgm:prSet presAssocID="{A86B87F9-8D0E-438E-B825-866861E2DE7C}" presName="horzSpace2" presStyleCnt="0"/>
      <dgm:spPr/>
    </dgm:pt>
    <dgm:pt modelId="{7DEBDCD3-A3F4-4B2E-B589-1C72143F9B82}" type="pres">
      <dgm:prSet presAssocID="{A86B87F9-8D0E-438E-B825-866861E2DE7C}" presName="tx2" presStyleLbl="revTx" presStyleIdx="1" presStyleCnt="3"/>
      <dgm:spPr/>
      <dgm:t>
        <a:bodyPr/>
        <a:lstStyle/>
        <a:p>
          <a:endParaRPr lang="zh-CN" altLang="en-US"/>
        </a:p>
      </dgm:t>
    </dgm:pt>
    <dgm:pt modelId="{39D8C112-A08D-460A-AFF9-09E737549E1F}" type="pres">
      <dgm:prSet presAssocID="{A86B87F9-8D0E-438E-B825-866861E2DE7C}" presName="vert2" presStyleCnt="0"/>
      <dgm:spPr/>
    </dgm:pt>
    <dgm:pt modelId="{4D96F2FF-4887-4604-8792-61B4D68BB33E}" type="pres">
      <dgm:prSet presAssocID="{A86B87F9-8D0E-438E-B825-866861E2DE7C}" presName="thinLine2b" presStyleLbl="callout" presStyleIdx="0" presStyleCnt="2"/>
      <dgm:spPr/>
    </dgm:pt>
    <dgm:pt modelId="{1345BCFA-8863-437E-8991-D098FDE3CE49}" type="pres">
      <dgm:prSet presAssocID="{A86B87F9-8D0E-438E-B825-866861E2DE7C}" presName="vertSpace2b" presStyleCnt="0"/>
      <dgm:spPr/>
    </dgm:pt>
    <dgm:pt modelId="{D632EC24-FA6C-4697-B396-D737FF069992}" type="pres">
      <dgm:prSet presAssocID="{8D0FEB82-33B1-4FF1-AE9C-0BF655D61E99}" presName="horz2" presStyleCnt="0"/>
      <dgm:spPr/>
    </dgm:pt>
    <dgm:pt modelId="{95490DC4-AC96-46A9-B60E-96B9CE71B55F}" type="pres">
      <dgm:prSet presAssocID="{8D0FEB82-33B1-4FF1-AE9C-0BF655D61E99}" presName="horzSpace2" presStyleCnt="0"/>
      <dgm:spPr/>
    </dgm:pt>
    <dgm:pt modelId="{17902CEC-07FD-4567-B67B-D451F6D6AB99}" type="pres">
      <dgm:prSet presAssocID="{8D0FEB82-33B1-4FF1-AE9C-0BF655D61E99}" presName="tx2" presStyleLbl="revTx" presStyleIdx="2" presStyleCnt="3"/>
      <dgm:spPr/>
      <dgm:t>
        <a:bodyPr/>
        <a:lstStyle/>
        <a:p>
          <a:endParaRPr lang="zh-CN" altLang="en-US"/>
        </a:p>
      </dgm:t>
    </dgm:pt>
    <dgm:pt modelId="{A110ABA5-B22A-4036-B320-31E3DF06F79D}" type="pres">
      <dgm:prSet presAssocID="{8D0FEB82-33B1-4FF1-AE9C-0BF655D61E99}" presName="vert2" presStyleCnt="0"/>
      <dgm:spPr/>
    </dgm:pt>
    <dgm:pt modelId="{AE297D91-8CF2-4E0E-B2A4-912F4E2761C5}" type="pres">
      <dgm:prSet presAssocID="{8D0FEB82-33B1-4FF1-AE9C-0BF655D61E99}" presName="thinLine2b" presStyleLbl="callout" presStyleIdx="1" presStyleCnt="2"/>
      <dgm:spPr/>
    </dgm:pt>
    <dgm:pt modelId="{292061A6-7530-4272-B5B2-04F1A30068CF}" type="pres">
      <dgm:prSet presAssocID="{8D0FEB82-33B1-4FF1-AE9C-0BF655D61E99}" presName="vertSpace2b" presStyleCnt="0"/>
      <dgm:spPr/>
    </dgm:pt>
  </dgm:ptLst>
  <dgm:cxnLst>
    <dgm:cxn modelId="{E99AC913-93A9-4601-A027-137D55BB7F4A}" srcId="{CFCC5AD5-11B0-444D-B63D-C491637AE893}" destId="{A86B87F9-8D0E-438E-B825-866861E2DE7C}" srcOrd="0" destOrd="0" parTransId="{B7576DB9-DAAD-4187-84CF-7D6F4584B78C}" sibTransId="{C94E4C53-A026-4F39-A891-A88EC6E8C101}"/>
    <dgm:cxn modelId="{6425EC3E-0120-4272-BC67-0A2000F7A73E}" type="presOf" srcId="{CFCC5AD5-11B0-444D-B63D-C491637AE893}" destId="{BBA75BCD-8878-4AD4-B813-29D8ADA86255}" srcOrd="0" destOrd="0" presId="urn:microsoft.com/office/officeart/2008/layout/LinedList"/>
    <dgm:cxn modelId="{B77702C9-C8DC-4D31-AB34-9748F32C57D7}" srcId="{CFCC5AD5-11B0-444D-B63D-C491637AE893}" destId="{8D0FEB82-33B1-4FF1-AE9C-0BF655D61E99}" srcOrd="1" destOrd="0" parTransId="{C88197E7-2A28-4822-8B1C-62E8407C31F4}" sibTransId="{1739C17D-A7F7-4192-B4F9-2F15BD7A554B}"/>
    <dgm:cxn modelId="{D42BFC4D-58CF-45C7-BC5C-C3C653AA12B5}" type="presOf" srcId="{D96F974E-E0DD-4D93-BC26-5E3E03F59280}" destId="{DDA111DC-762C-4E17-BD33-07B12386B47F}" srcOrd="0" destOrd="0" presId="urn:microsoft.com/office/officeart/2008/layout/LinedList"/>
    <dgm:cxn modelId="{5AEF7F35-43A1-4368-B220-A1CB8FCE2C24}" type="presOf" srcId="{8D0FEB82-33B1-4FF1-AE9C-0BF655D61E99}" destId="{17902CEC-07FD-4567-B67B-D451F6D6AB99}" srcOrd="0" destOrd="0" presId="urn:microsoft.com/office/officeart/2008/layout/LinedList"/>
    <dgm:cxn modelId="{12D122B9-BE14-4853-9EBC-A776507DCF63}" srcId="{D96F974E-E0DD-4D93-BC26-5E3E03F59280}" destId="{CFCC5AD5-11B0-444D-B63D-C491637AE893}" srcOrd="0" destOrd="0" parTransId="{A3155700-2FF0-47A2-B7ED-B44FDCD53512}" sibTransId="{9BA9D157-CAA3-45D1-BCF2-8053B3F36937}"/>
    <dgm:cxn modelId="{2FC1C77D-C61D-4F78-8555-6C2C6D9B2AD8}" type="presOf" srcId="{A86B87F9-8D0E-438E-B825-866861E2DE7C}" destId="{7DEBDCD3-A3F4-4B2E-B589-1C72143F9B82}" srcOrd="0" destOrd="0" presId="urn:microsoft.com/office/officeart/2008/layout/LinedList"/>
    <dgm:cxn modelId="{9F900D3A-40C8-47D1-A31F-D18FD2F271EB}" type="presParOf" srcId="{DDA111DC-762C-4E17-BD33-07B12386B47F}" destId="{C2F94518-7487-4047-BE20-C922297AC3A2}" srcOrd="0" destOrd="0" presId="urn:microsoft.com/office/officeart/2008/layout/LinedList"/>
    <dgm:cxn modelId="{B0AACD3E-A173-4CA0-9C28-0F20042C52BB}" type="presParOf" srcId="{DDA111DC-762C-4E17-BD33-07B12386B47F}" destId="{EDC0FB4D-9122-422F-8200-0E8263673E13}" srcOrd="1" destOrd="0" presId="urn:microsoft.com/office/officeart/2008/layout/LinedList"/>
    <dgm:cxn modelId="{7795F210-E8E8-4138-8E9F-F50F01CB36B4}" type="presParOf" srcId="{EDC0FB4D-9122-422F-8200-0E8263673E13}" destId="{BBA75BCD-8878-4AD4-B813-29D8ADA86255}" srcOrd="0" destOrd="0" presId="urn:microsoft.com/office/officeart/2008/layout/LinedList"/>
    <dgm:cxn modelId="{7A6CE102-6603-4B22-BFEF-34FF600D158D}" type="presParOf" srcId="{EDC0FB4D-9122-422F-8200-0E8263673E13}" destId="{10EA382E-B690-46CD-A6E8-590AD9C2E72B}" srcOrd="1" destOrd="0" presId="urn:microsoft.com/office/officeart/2008/layout/LinedList"/>
    <dgm:cxn modelId="{4FCF94B4-5ED3-416D-9664-01B1898A3C3D}" type="presParOf" srcId="{10EA382E-B690-46CD-A6E8-590AD9C2E72B}" destId="{B03C5BEE-5155-498D-A73A-DD17ED72A3AA}" srcOrd="0" destOrd="0" presId="urn:microsoft.com/office/officeart/2008/layout/LinedList"/>
    <dgm:cxn modelId="{7C4388FF-7A88-4199-95F4-7A0731B20401}" type="presParOf" srcId="{10EA382E-B690-46CD-A6E8-590AD9C2E72B}" destId="{0107C3F9-986A-4653-AC17-33A396FC1361}" srcOrd="1" destOrd="0" presId="urn:microsoft.com/office/officeart/2008/layout/LinedList"/>
    <dgm:cxn modelId="{49B9C8B5-51AC-48F3-A319-373CF03D30BE}" type="presParOf" srcId="{0107C3F9-986A-4653-AC17-33A396FC1361}" destId="{592832AA-4F10-4F09-B2D2-8992A79116D2}" srcOrd="0" destOrd="0" presId="urn:microsoft.com/office/officeart/2008/layout/LinedList"/>
    <dgm:cxn modelId="{68C1F7F3-39FC-40B7-AF70-9F502BCA2DCD}" type="presParOf" srcId="{0107C3F9-986A-4653-AC17-33A396FC1361}" destId="{7DEBDCD3-A3F4-4B2E-B589-1C72143F9B82}" srcOrd="1" destOrd="0" presId="urn:microsoft.com/office/officeart/2008/layout/LinedList"/>
    <dgm:cxn modelId="{4B8684E7-1C0F-4ECF-B2E6-68552C7A1E54}" type="presParOf" srcId="{0107C3F9-986A-4653-AC17-33A396FC1361}" destId="{39D8C112-A08D-460A-AFF9-09E737549E1F}" srcOrd="2" destOrd="0" presId="urn:microsoft.com/office/officeart/2008/layout/LinedList"/>
    <dgm:cxn modelId="{3E156FFC-163A-4550-A32A-9F62909C47DA}" type="presParOf" srcId="{10EA382E-B690-46CD-A6E8-590AD9C2E72B}" destId="{4D96F2FF-4887-4604-8792-61B4D68BB33E}" srcOrd="2" destOrd="0" presId="urn:microsoft.com/office/officeart/2008/layout/LinedList"/>
    <dgm:cxn modelId="{01431E3A-FC7B-4A68-AAD1-81F801FEC977}" type="presParOf" srcId="{10EA382E-B690-46CD-A6E8-590AD9C2E72B}" destId="{1345BCFA-8863-437E-8991-D098FDE3CE49}" srcOrd="3" destOrd="0" presId="urn:microsoft.com/office/officeart/2008/layout/LinedList"/>
    <dgm:cxn modelId="{0E060D5A-22BB-4EF8-9A1C-72B511A35897}" type="presParOf" srcId="{10EA382E-B690-46CD-A6E8-590AD9C2E72B}" destId="{D632EC24-FA6C-4697-B396-D737FF069992}" srcOrd="4" destOrd="0" presId="urn:microsoft.com/office/officeart/2008/layout/LinedList"/>
    <dgm:cxn modelId="{C98086ED-E5F5-46F6-80E8-C23F060200BA}" type="presParOf" srcId="{D632EC24-FA6C-4697-B396-D737FF069992}" destId="{95490DC4-AC96-46A9-B60E-96B9CE71B55F}" srcOrd="0" destOrd="0" presId="urn:microsoft.com/office/officeart/2008/layout/LinedList"/>
    <dgm:cxn modelId="{BFDD9F21-7208-4116-85E9-234F8CB34D92}" type="presParOf" srcId="{D632EC24-FA6C-4697-B396-D737FF069992}" destId="{17902CEC-07FD-4567-B67B-D451F6D6AB99}" srcOrd="1" destOrd="0" presId="urn:microsoft.com/office/officeart/2008/layout/LinedList"/>
    <dgm:cxn modelId="{0C223434-2BB2-4B0C-B513-09219FCB9CEE}" type="presParOf" srcId="{D632EC24-FA6C-4697-B396-D737FF069992}" destId="{A110ABA5-B22A-4036-B320-31E3DF06F79D}" srcOrd="2" destOrd="0" presId="urn:microsoft.com/office/officeart/2008/layout/LinedList"/>
    <dgm:cxn modelId="{C92F0A03-5690-43C7-B65F-107EC2CA06C0}" type="presParOf" srcId="{10EA382E-B690-46CD-A6E8-590AD9C2E72B}" destId="{AE297D91-8CF2-4E0E-B2A4-912F4E2761C5}" srcOrd="5" destOrd="0" presId="urn:microsoft.com/office/officeart/2008/layout/LinedList"/>
    <dgm:cxn modelId="{80DBCDDC-9887-4FAA-9153-B054CD9CE805}" type="presParOf" srcId="{10EA382E-B690-46CD-A6E8-590AD9C2E72B}" destId="{292061A6-7530-4272-B5B2-04F1A30068CF}"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843E2BF-9401-4C25-A8CE-43197804A0D2}"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5C04B0AB-55AE-4C5C-8E2F-801D7BAAE23A}">
      <dgm:prSet/>
      <dgm:spPr/>
      <dgm:t>
        <a:bodyPr/>
        <a:lstStyle/>
        <a:p>
          <a:pPr algn="ctr" rtl="0"/>
          <a:r>
            <a:rPr lang="en-US" b="1" smtClean="0"/>
            <a:t>Weighted Sum</a:t>
          </a:r>
          <a:endParaRPr lang="zh-CN"/>
        </a:p>
      </dgm:t>
    </dgm:pt>
    <dgm:pt modelId="{02EA51BE-6BFB-46B8-AB4A-DDA8E48D621F}" type="parTrans" cxnId="{7EACB8E9-C265-4EEB-972E-D37E39840EEC}">
      <dgm:prSet/>
      <dgm:spPr/>
      <dgm:t>
        <a:bodyPr/>
        <a:lstStyle/>
        <a:p>
          <a:endParaRPr lang="zh-CN" altLang="en-US"/>
        </a:p>
      </dgm:t>
    </dgm:pt>
    <dgm:pt modelId="{0A8728CD-3413-4384-8ACC-872EBE8A0585}" type="sibTrans" cxnId="{7EACB8E9-C265-4EEB-972E-D37E39840EEC}">
      <dgm:prSet/>
      <dgm:spPr/>
      <dgm:t>
        <a:bodyPr/>
        <a:lstStyle/>
        <a:p>
          <a:endParaRPr lang="zh-CN" altLang="en-US"/>
        </a:p>
      </dgm:t>
    </dgm:pt>
    <dgm:pt modelId="{164A3EB8-43E2-4061-A33E-F348D2CC9FD3}" type="pres">
      <dgm:prSet presAssocID="{8843E2BF-9401-4C25-A8CE-43197804A0D2}" presName="linear" presStyleCnt="0">
        <dgm:presLayoutVars>
          <dgm:animLvl val="lvl"/>
          <dgm:resizeHandles val="exact"/>
        </dgm:presLayoutVars>
      </dgm:prSet>
      <dgm:spPr/>
      <dgm:t>
        <a:bodyPr/>
        <a:lstStyle/>
        <a:p>
          <a:endParaRPr lang="zh-CN" altLang="en-US"/>
        </a:p>
      </dgm:t>
    </dgm:pt>
    <dgm:pt modelId="{DB3A4760-705B-4B65-84C9-91B809F831C0}" type="pres">
      <dgm:prSet presAssocID="{5C04B0AB-55AE-4C5C-8E2F-801D7BAAE23A}" presName="parentText" presStyleLbl="node1" presStyleIdx="0" presStyleCnt="1">
        <dgm:presLayoutVars>
          <dgm:chMax val="0"/>
          <dgm:bulletEnabled val="1"/>
        </dgm:presLayoutVars>
      </dgm:prSet>
      <dgm:spPr/>
      <dgm:t>
        <a:bodyPr/>
        <a:lstStyle/>
        <a:p>
          <a:endParaRPr lang="zh-CN" altLang="en-US"/>
        </a:p>
      </dgm:t>
    </dgm:pt>
  </dgm:ptLst>
  <dgm:cxnLst>
    <dgm:cxn modelId="{B7353D24-77A1-45FE-91DA-142699AEB292}" type="presOf" srcId="{5C04B0AB-55AE-4C5C-8E2F-801D7BAAE23A}" destId="{DB3A4760-705B-4B65-84C9-91B809F831C0}" srcOrd="0" destOrd="0" presId="urn:microsoft.com/office/officeart/2005/8/layout/vList2"/>
    <dgm:cxn modelId="{7EACB8E9-C265-4EEB-972E-D37E39840EEC}" srcId="{8843E2BF-9401-4C25-A8CE-43197804A0D2}" destId="{5C04B0AB-55AE-4C5C-8E2F-801D7BAAE23A}" srcOrd="0" destOrd="0" parTransId="{02EA51BE-6BFB-46B8-AB4A-DDA8E48D621F}" sibTransId="{0A8728CD-3413-4384-8ACC-872EBE8A0585}"/>
    <dgm:cxn modelId="{C20C5594-09B1-44AB-A5A3-DF0C98ECBF76}" type="presOf" srcId="{8843E2BF-9401-4C25-A8CE-43197804A0D2}" destId="{164A3EB8-43E2-4061-A33E-F348D2CC9FD3}" srcOrd="0" destOrd="0" presId="urn:microsoft.com/office/officeart/2005/8/layout/vList2"/>
    <dgm:cxn modelId="{3C8973C7-43CD-4166-8B70-2B8559A373C2}" type="presParOf" srcId="{164A3EB8-43E2-4061-A33E-F348D2CC9FD3}" destId="{DB3A4760-705B-4B65-84C9-91B809F831C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68E385-5995-4C82-952E-A87FC44D6E8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8F65E0BA-5BA9-484F-83DD-2953DD7C6926}">
      <dgm:prSet/>
      <dgm:spPr/>
      <dgm:t>
        <a:bodyPr/>
        <a:lstStyle/>
        <a:p>
          <a:pPr algn="ctr" rtl="0"/>
          <a:r>
            <a:rPr lang="en-US" smtClean="0"/>
            <a:t>It is actually 1D Kalman filter</a:t>
          </a:r>
          <a:endParaRPr lang="zh-CN"/>
        </a:p>
      </dgm:t>
    </dgm:pt>
    <dgm:pt modelId="{501B737B-A93E-4CCB-AC46-E71CBAC0868C}" type="parTrans" cxnId="{FFBB5A2F-81FE-40DA-88BE-16345C19B437}">
      <dgm:prSet/>
      <dgm:spPr/>
      <dgm:t>
        <a:bodyPr/>
        <a:lstStyle/>
        <a:p>
          <a:endParaRPr lang="zh-CN" altLang="en-US"/>
        </a:p>
      </dgm:t>
    </dgm:pt>
    <dgm:pt modelId="{048565DF-D76F-4876-B1F3-DC8170B327DB}" type="sibTrans" cxnId="{FFBB5A2F-81FE-40DA-88BE-16345C19B437}">
      <dgm:prSet/>
      <dgm:spPr/>
      <dgm:t>
        <a:bodyPr/>
        <a:lstStyle/>
        <a:p>
          <a:endParaRPr lang="zh-CN" altLang="en-US"/>
        </a:p>
      </dgm:t>
    </dgm:pt>
    <dgm:pt modelId="{B5132B36-13A2-4994-A00A-D5E337E92281}" type="pres">
      <dgm:prSet presAssocID="{C368E385-5995-4C82-952E-A87FC44D6E88}" presName="linear" presStyleCnt="0">
        <dgm:presLayoutVars>
          <dgm:animLvl val="lvl"/>
          <dgm:resizeHandles val="exact"/>
        </dgm:presLayoutVars>
      </dgm:prSet>
      <dgm:spPr/>
      <dgm:t>
        <a:bodyPr/>
        <a:lstStyle/>
        <a:p>
          <a:endParaRPr lang="zh-CN" altLang="en-US"/>
        </a:p>
      </dgm:t>
    </dgm:pt>
    <dgm:pt modelId="{5D325555-3859-4069-89CA-DAF087E22873}" type="pres">
      <dgm:prSet presAssocID="{8F65E0BA-5BA9-484F-83DD-2953DD7C6926}" presName="parentText" presStyleLbl="node1" presStyleIdx="0" presStyleCnt="1">
        <dgm:presLayoutVars>
          <dgm:chMax val="0"/>
          <dgm:bulletEnabled val="1"/>
        </dgm:presLayoutVars>
      </dgm:prSet>
      <dgm:spPr/>
      <dgm:t>
        <a:bodyPr/>
        <a:lstStyle/>
        <a:p>
          <a:endParaRPr lang="zh-CN" altLang="en-US"/>
        </a:p>
      </dgm:t>
    </dgm:pt>
  </dgm:ptLst>
  <dgm:cxnLst>
    <dgm:cxn modelId="{FFBB5A2F-81FE-40DA-88BE-16345C19B437}" srcId="{C368E385-5995-4C82-952E-A87FC44D6E88}" destId="{8F65E0BA-5BA9-484F-83DD-2953DD7C6926}" srcOrd="0" destOrd="0" parTransId="{501B737B-A93E-4CCB-AC46-E71CBAC0868C}" sibTransId="{048565DF-D76F-4876-B1F3-DC8170B327DB}"/>
    <dgm:cxn modelId="{B03A2A01-DFDA-427F-89EE-500159E660D5}" type="presOf" srcId="{8F65E0BA-5BA9-484F-83DD-2953DD7C6926}" destId="{5D325555-3859-4069-89CA-DAF087E22873}" srcOrd="0" destOrd="0" presId="urn:microsoft.com/office/officeart/2005/8/layout/vList2"/>
    <dgm:cxn modelId="{3354DA7E-A9FE-4334-A592-C325B00342BE}" type="presOf" srcId="{C368E385-5995-4C82-952E-A87FC44D6E88}" destId="{B5132B36-13A2-4994-A00A-D5E337E92281}" srcOrd="0" destOrd="0" presId="urn:microsoft.com/office/officeart/2005/8/layout/vList2"/>
    <dgm:cxn modelId="{2478178F-3961-49AF-9CD3-3AD8285971D8}" type="presParOf" srcId="{B5132B36-13A2-4994-A00A-D5E337E92281}" destId="{5D325555-3859-4069-89CA-DAF087E22873}"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FEED6F-CA23-4CC8-A163-704FE3103B5C}" type="doc">
      <dgm:prSet loTypeId="urn:microsoft.com/office/officeart/2005/8/layout/vList6" loCatId="process" qsTypeId="urn:microsoft.com/office/officeart/2005/8/quickstyle/simple5" qsCatId="simple" csTypeId="urn:microsoft.com/office/officeart/2005/8/colors/colorful2" csCatId="colorful" phldr="1"/>
      <dgm:spPr/>
      <dgm:t>
        <a:bodyPr/>
        <a:lstStyle/>
        <a:p>
          <a:endParaRPr lang="zh-CN" altLang="en-US"/>
        </a:p>
      </dgm:t>
    </dgm:pt>
    <dgm:pt modelId="{1F575A0D-0D1A-441A-A554-542E2E43CF44}">
      <dgm:prSet phldrT="[文本]"/>
      <dgm:spPr/>
      <dgm:t>
        <a:bodyPr/>
        <a:lstStyle/>
        <a:p>
          <a:r>
            <a:rPr lang="en-US" altLang="zh-CN" dirty="0" smtClean="0"/>
            <a:t>Input</a:t>
          </a:r>
          <a:endParaRPr lang="zh-CN" altLang="en-US" dirty="0"/>
        </a:p>
      </dgm:t>
    </dgm:pt>
    <dgm:pt modelId="{97760DB6-027F-4659-878C-981E08EE4676}" type="parTrans" cxnId="{EB204EA2-8833-4C8D-8311-7128DF7F9B24}">
      <dgm:prSet/>
      <dgm:spPr/>
      <dgm:t>
        <a:bodyPr/>
        <a:lstStyle/>
        <a:p>
          <a:endParaRPr lang="zh-CN" altLang="en-US"/>
        </a:p>
      </dgm:t>
    </dgm:pt>
    <dgm:pt modelId="{8CDF6833-AEFE-4C25-9833-C7F1F08F8AD5}" type="sibTrans" cxnId="{EB204EA2-8833-4C8D-8311-7128DF7F9B24}">
      <dgm:prSet/>
      <dgm:spPr/>
      <dgm:t>
        <a:bodyPr/>
        <a:lstStyle/>
        <a:p>
          <a:endParaRPr lang="zh-CN" altLang="en-US"/>
        </a:p>
      </dgm:t>
    </dgm:pt>
    <dgm:pt modelId="{0AEA34EF-AC14-4A0A-8E12-A7612B69063D}">
      <dgm:prSet phldrT="[文本]"/>
      <dgm:spPr/>
      <dgm:t>
        <a:bodyPr/>
        <a:lstStyle/>
        <a:p>
          <a:r>
            <a:rPr lang="en-US" altLang="zh-CN" dirty="0" smtClean="0"/>
            <a:t> </a:t>
          </a:r>
          <a:endParaRPr lang="zh-CN" altLang="en-US" dirty="0"/>
        </a:p>
      </dgm:t>
    </dgm:pt>
    <dgm:pt modelId="{74B22AFC-B10D-472C-B7B3-05092F3EA3A5}" type="parTrans" cxnId="{30C13C37-8D3F-4349-834A-20ADBB86B3E6}">
      <dgm:prSet/>
      <dgm:spPr/>
      <dgm:t>
        <a:bodyPr/>
        <a:lstStyle/>
        <a:p>
          <a:endParaRPr lang="zh-CN" altLang="en-US"/>
        </a:p>
      </dgm:t>
    </dgm:pt>
    <dgm:pt modelId="{96E886B7-6C73-418A-A639-30A6A03DDB1D}" type="sibTrans" cxnId="{30C13C37-8D3F-4349-834A-20ADBB86B3E6}">
      <dgm:prSet/>
      <dgm:spPr/>
      <dgm:t>
        <a:bodyPr/>
        <a:lstStyle/>
        <a:p>
          <a:endParaRPr lang="zh-CN" altLang="en-US"/>
        </a:p>
      </dgm:t>
    </dgm:pt>
    <dgm:pt modelId="{B9EB9238-6817-4657-8489-B88287E0C0D8}">
      <dgm:prSet phldrT="[文本]"/>
      <dgm:spPr/>
      <dgm:t>
        <a:bodyPr/>
        <a:lstStyle/>
        <a:p>
          <a:r>
            <a:rPr lang="en-US" altLang="zh-CN" dirty="0" smtClean="0"/>
            <a:t>  </a:t>
          </a:r>
          <a:endParaRPr lang="zh-CN" altLang="en-US" dirty="0"/>
        </a:p>
      </dgm:t>
    </dgm:pt>
    <dgm:pt modelId="{044CCB5A-903B-435A-937D-EFEDBD205864}" type="parTrans" cxnId="{C19BF179-984D-4B4D-923C-97E893B9F792}">
      <dgm:prSet/>
      <dgm:spPr/>
      <dgm:t>
        <a:bodyPr/>
        <a:lstStyle/>
        <a:p>
          <a:endParaRPr lang="zh-CN" altLang="en-US"/>
        </a:p>
      </dgm:t>
    </dgm:pt>
    <dgm:pt modelId="{EA4DC44C-1F54-42C1-8ECA-2D8B6792C136}" type="sibTrans" cxnId="{C19BF179-984D-4B4D-923C-97E893B9F792}">
      <dgm:prSet/>
      <dgm:spPr/>
      <dgm:t>
        <a:bodyPr/>
        <a:lstStyle/>
        <a:p>
          <a:endParaRPr lang="zh-CN" altLang="en-US"/>
        </a:p>
      </dgm:t>
    </dgm:pt>
    <dgm:pt modelId="{489D620B-A9FA-469C-9D76-FBB873C7A421}">
      <dgm:prSet phldrT="[文本]"/>
      <dgm:spPr/>
      <dgm:t>
        <a:bodyPr/>
        <a:lstStyle/>
        <a:p>
          <a:r>
            <a:rPr lang="en-US" altLang="zh-CN" dirty="0" smtClean="0"/>
            <a:t>Output</a:t>
          </a:r>
          <a:endParaRPr lang="zh-CN" altLang="en-US" dirty="0"/>
        </a:p>
      </dgm:t>
    </dgm:pt>
    <dgm:pt modelId="{BA6260F5-216B-4578-A1DA-901654751349}" type="parTrans" cxnId="{E742183C-BB13-49E6-AD7D-9AA783BF09FC}">
      <dgm:prSet/>
      <dgm:spPr/>
      <dgm:t>
        <a:bodyPr/>
        <a:lstStyle/>
        <a:p>
          <a:endParaRPr lang="zh-CN" altLang="en-US"/>
        </a:p>
      </dgm:t>
    </dgm:pt>
    <dgm:pt modelId="{9C5061BE-5ED6-479A-8315-FD9A27C83C66}" type="sibTrans" cxnId="{E742183C-BB13-49E6-AD7D-9AA783BF09FC}">
      <dgm:prSet/>
      <dgm:spPr/>
      <dgm:t>
        <a:bodyPr/>
        <a:lstStyle/>
        <a:p>
          <a:endParaRPr lang="zh-CN" altLang="en-US"/>
        </a:p>
      </dgm:t>
    </dgm:pt>
    <dgm:pt modelId="{B2430EFD-21A1-4258-929D-EAAEBC9835BD}">
      <dgm:prSet phldrT="[文本]"/>
      <dgm:spPr/>
      <dgm:t>
        <a:bodyPr/>
        <a:lstStyle/>
        <a:p>
          <a:r>
            <a:rPr lang="en-US" altLang="zh-CN" dirty="0" smtClean="0"/>
            <a:t> </a:t>
          </a:r>
          <a:endParaRPr lang="zh-CN" altLang="en-US" dirty="0"/>
        </a:p>
      </dgm:t>
    </dgm:pt>
    <dgm:pt modelId="{14C94A79-E9E4-4DA7-8C5E-AA2D2D192FED}" type="parTrans" cxnId="{87D0FA75-8606-4F09-9423-7793D0A5F691}">
      <dgm:prSet/>
      <dgm:spPr/>
      <dgm:t>
        <a:bodyPr/>
        <a:lstStyle/>
        <a:p>
          <a:endParaRPr lang="zh-CN" altLang="en-US"/>
        </a:p>
      </dgm:t>
    </dgm:pt>
    <dgm:pt modelId="{27D51D94-F6BC-40B8-B7AA-BCE1870171FD}" type="sibTrans" cxnId="{87D0FA75-8606-4F09-9423-7793D0A5F691}">
      <dgm:prSet/>
      <dgm:spPr/>
      <dgm:t>
        <a:bodyPr/>
        <a:lstStyle/>
        <a:p>
          <a:endParaRPr lang="zh-CN" altLang="en-US"/>
        </a:p>
      </dgm:t>
    </dgm:pt>
    <dgm:pt modelId="{3F1A4EEA-0DC8-4817-AC0D-019A7BFB9A3D}">
      <dgm:prSet phldrT="[文本]"/>
      <dgm:spPr/>
      <dgm:t>
        <a:bodyPr/>
        <a:lstStyle/>
        <a:p>
          <a:r>
            <a:rPr lang="en-US" altLang="zh-CN" dirty="0" smtClean="0"/>
            <a:t>  </a:t>
          </a:r>
          <a:endParaRPr lang="zh-CN" altLang="en-US" dirty="0"/>
        </a:p>
      </dgm:t>
    </dgm:pt>
    <dgm:pt modelId="{22063C01-B72B-4316-994C-4B8B2A5EAEE5}" type="parTrans" cxnId="{77F4C936-669D-4EAE-94BD-CAE9EEE11F3E}">
      <dgm:prSet/>
      <dgm:spPr/>
      <dgm:t>
        <a:bodyPr/>
        <a:lstStyle/>
        <a:p>
          <a:endParaRPr lang="zh-CN" altLang="en-US"/>
        </a:p>
      </dgm:t>
    </dgm:pt>
    <dgm:pt modelId="{713FCC83-9530-494E-8D3F-E7B004D0383C}" type="sibTrans" cxnId="{77F4C936-669D-4EAE-94BD-CAE9EEE11F3E}">
      <dgm:prSet/>
      <dgm:spPr/>
      <dgm:t>
        <a:bodyPr/>
        <a:lstStyle/>
        <a:p>
          <a:endParaRPr lang="zh-CN" altLang="en-US"/>
        </a:p>
      </dgm:t>
    </dgm:pt>
    <dgm:pt modelId="{E3A48132-6801-43AB-8B3F-36B3C9A443ED}">
      <dgm:prSet phldrT="[文本]"/>
      <dgm:spPr/>
      <dgm:t>
        <a:bodyPr/>
        <a:lstStyle/>
        <a:p>
          <a:r>
            <a:rPr lang="en-US" altLang="zh-CN" dirty="0" smtClean="0"/>
            <a:t> </a:t>
          </a:r>
          <a:endParaRPr lang="zh-CN" altLang="en-US" dirty="0"/>
        </a:p>
      </dgm:t>
    </dgm:pt>
    <dgm:pt modelId="{4C3F3833-1616-430D-B43B-58B22F60DE0D}" type="parTrans" cxnId="{11E595C1-F90F-4119-8717-5410185885E0}">
      <dgm:prSet/>
      <dgm:spPr/>
      <dgm:t>
        <a:bodyPr/>
        <a:lstStyle/>
        <a:p>
          <a:endParaRPr lang="zh-CN" altLang="en-US"/>
        </a:p>
      </dgm:t>
    </dgm:pt>
    <dgm:pt modelId="{EABEEA02-5556-46CF-A938-5D7632CAC9B6}" type="sibTrans" cxnId="{11E595C1-F90F-4119-8717-5410185885E0}">
      <dgm:prSet/>
      <dgm:spPr/>
      <dgm:t>
        <a:bodyPr/>
        <a:lstStyle/>
        <a:p>
          <a:endParaRPr lang="zh-CN" altLang="en-US"/>
        </a:p>
      </dgm:t>
    </dgm:pt>
    <dgm:pt modelId="{6D8B46CA-B553-4C4A-AC9F-C8788A50D8B9}" type="pres">
      <dgm:prSet presAssocID="{28FEED6F-CA23-4CC8-A163-704FE3103B5C}" presName="Name0" presStyleCnt="0">
        <dgm:presLayoutVars>
          <dgm:dir/>
          <dgm:animLvl val="lvl"/>
          <dgm:resizeHandles/>
        </dgm:presLayoutVars>
      </dgm:prSet>
      <dgm:spPr/>
      <dgm:t>
        <a:bodyPr/>
        <a:lstStyle/>
        <a:p>
          <a:endParaRPr lang="zh-CN" altLang="en-US"/>
        </a:p>
      </dgm:t>
    </dgm:pt>
    <dgm:pt modelId="{BC49F1F0-4DC2-4416-9237-BF167898ABD3}" type="pres">
      <dgm:prSet presAssocID="{1F575A0D-0D1A-441A-A554-542E2E43CF44}" presName="linNode" presStyleCnt="0"/>
      <dgm:spPr/>
    </dgm:pt>
    <dgm:pt modelId="{A7DB9E3F-A2E7-48E0-9073-6F9F8889A8BD}" type="pres">
      <dgm:prSet presAssocID="{1F575A0D-0D1A-441A-A554-542E2E43CF44}" presName="parentShp" presStyleLbl="node1" presStyleIdx="0" presStyleCnt="2">
        <dgm:presLayoutVars>
          <dgm:bulletEnabled val="1"/>
        </dgm:presLayoutVars>
      </dgm:prSet>
      <dgm:spPr/>
      <dgm:t>
        <a:bodyPr/>
        <a:lstStyle/>
        <a:p>
          <a:endParaRPr lang="zh-CN" altLang="en-US"/>
        </a:p>
      </dgm:t>
    </dgm:pt>
    <dgm:pt modelId="{87A88472-994E-4F47-99A2-A8CD36CAF9B7}" type="pres">
      <dgm:prSet presAssocID="{1F575A0D-0D1A-441A-A554-542E2E43CF44}" presName="childShp" presStyleLbl="bgAccFollowNode1" presStyleIdx="0" presStyleCnt="2">
        <dgm:presLayoutVars>
          <dgm:bulletEnabled val="1"/>
        </dgm:presLayoutVars>
      </dgm:prSet>
      <dgm:spPr/>
      <dgm:t>
        <a:bodyPr/>
        <a:lstStyle/>
        <a:p>
          <a:endParaRPr lang="zh-CN" altLang="en-US"/>
        </a:p>
      </dgm:t>
    </dgm:pt>
    <dgm:pt modelId="{B435585A-6630-41A5-83D9-4A9063FE40E7}" type="pres">
      <dgm:prSet presAssocID="{8CDF6833-AEFE-4C25-9833-C7F1F08F8AD5}" presName="spacing" presStyleCnt="0"/>
      <dgm:spPr/>
    </dgm:pt>
    <dgm:pt modelId="{09328BDE-3494-4B37-B5E6-9C38755B0A13}" type="pres">
      <dgm:prSet presAssocID="{489D620B-A9FA-469C-9D76-FBB873C7A421}" presName="linNode" presStyleCnt="0"/>
      <dgm:spPr/>
    </dgm:pt>
    <dgm:pt modelId="{86FFF281-6C7D-4B08-ACCB-70955BD25B3C}" type="pres">
      <dgm:prSet presAssocID="{489D620B-A9FA-469C-9D76-FBB873C7A421}" presName="parentShp" presStyleLbl="node1" presStyleIdx="1" presStyleCnt="2">
        <dgm:presLayoutVars>
          <dgm:bulletEnabled val="1"/>
        </dgm:presLayoutVars>
      </dgm:prSet>
      <dgm:spPr/>
      <dgm:t>
        <a:bodyPr/>
        <a:lstStyle/>
        <a:p>
          <a:endParaRPr lang="zh-CN" altLang="en-US"/>
        </a:p>
      </dgm:t>
    </dgm:pt>
    <dgm:pt modelId="{8366CFA8-F5F4-419D-9805-E037BF83C03E}" type="pres">
      <dgm:prSet presAssocID="{489D620B-A9FA-469C-9D76-FBB873C7A421}" presName="childShp" presStyleLbl="bgAccFollowNode1" presStyleIdx="1" presStyleCnt="2">
        <dgm:presLayoutVars>
          <dgm:bulletEnabled val="1"/>
        </dgm:presLayoutVars>
      </dgm:prSet>
      <dgm:spPr/>
      <dgm:t>
        <a:bodyPr/>
        <a:lstStyle/>
        <a:p>
          <a:endParaRPr lang="zh-CN" altLang="en-US"/>
        </a:p>
      </dgm:t>
    </dgm:pt>
  </dgm:ptLst>
  <dgm:cxnLst>
    <dgm:cxn modelId="{DB69DD7F-5934-47CC-B693-E9147C782CA8}" type="presOf" srcId="{B2430EFD-21A1-4258-929D-EAAEBC9835BD}" destId="{8366CFA8-F5F4-419D-9805-E037BF83C03E}" srcOrd="0" destOrd="0" presId="urn:microsoft.com/office/officeart/2005/8/layout/vList6"/>
    <dgm:cxn modelId="{1BEB8599-F0F8-4D61-8DE0-046484346032}" type="presOf" srcId="{0AEA34EF-AC14-4A0A-8E12-A7612B69063D}" destId="{87A88472-994E-4F47-99A2-A8CD36CAF9B7}" srcOrd="0" destOrd="0" presId="urn:microsoft.com/office/officeart/2005/8/layout/vList6"/>
    <dgm:cxn modelId="{6E79FAC3-E48F-403C-9044-FDCF05E7DE0C}" type="presOf" srcId="{3F1A4EEA-0DC8-4817-AC0D-019A7BFB9A3D}" destId="{8366CFA8-F5F4-419D-9805-E037BF83C03E}" srcOrd="0" destOrd="1" presId="urn:microsoft.com/office/officeart/2005/8/layout/vList6"/>
    <dgm:cxn modelId="{E12DE859-B91A-4988-93E9-F0A219E5B733}" type="presOf" srcId="{B9EB9238-6817-4657-8489-B88287E0C0D8}" destId="{87A88472-994E-4F47-99A2-A8CD36CAF9B7}" srcOrd="0" destOrd="2" presId="urn:microsoft.com/office/officeart/2005/8/layout/vList6"/>
    <dgm:cxn modelId="{2887F594-2BE2-4CE0-87DD-E9BF6BC2D85D}" type="presOf" srcId="{E3A48132-6801-43AB-8B3F-36B3C9A443ED}" destId="{87A88472-994E-4F47-99A2-A8CD36CAF9B7}" srcOrd="0" destOrd="1" presId="urn:microsoft.com/office/officeart/2005/8/layout/vList6"/>
    <dgm:cxn modelId="{EB204EA2-8833-4C8D-8311-7128DF7F9B24}" srcId="{28FEED6F-CA23-4CC8-A163-704FE3103B5C}" destId="{1F575A0D-0D1A-441A-A554-542E2E43CF44}" srcOrd="0" destOrd="0" parTransId="{97760DB6-027F-4659-878C-981E08EE4676}" sibTransId="{8CDF6833-AEFE-4C25-9833-C7F1F08F8AD5}"/>
    <dgm:cxn modelId="{11E595C1-F90F-4119-8717-5410185885E0}" srcId="{1F575A0D-0D1A-441A-A554-542E2E43CF44}" destId="{E3A48132-6801-43AB-8B3F-36B3C9A443ED}" srcOrd="1" destOrd="0" parTransId="{4C3F3833-1616-430D-B43B-58B22F60DE0D}" sibTransId="{EABEEA02-5556-46CF-A938-5D7632CAC9B6}"/>
    <dgm:cxn modelId="{30C13C37-8D3F-4349-834A-20ADBB86B3E6}" srcId="{1F575A0D-0D1A-441A-A554-542E2E43CF44}" destId="{0AEA34EF-AC14-4A0A-8E12-A7612B69063D}" srcOrd="0" destOrd="0" parTransId="{74B22AFC-B10D-472C-B7B3-05092F3EA3A5}" sibTransId="{96E886B7-6C73-418A-A639-30A6A03DDB1D}"/>
    <dgm:cxn modelId="{C19BF179-984D-4B4D-923C-97E893B9F792}" srcId="{1F575A0D-0D1A-441A-A554-542E2E43CF44}" destId="{B9EB9238-6817-4657-8489-B88287E0C0D8}" srcOrd="2" destOrd="0" parTransId="{044CCB5A-903B-435A-937D-EFEDBD205864}" sibTransId="{EA4DC44C-1F54-42C1-8ECA-2D8B6792C136}"/>
    <dgm:cxn modelId="{E742183C-BB13-49E6-AD7D-9AA783BF09FC}" srcId="{28FEED6F-CA23-4CC8-A163-704FE3103B5C}" destId="{489D620B-A9FA-469C-9D76-FBB873C7A421}" srcOrd="1" destOrd="0" parTransId="{BA6260F5-216B-4578-A1DA-901654751349}" sibTransId="{9C5061BE-5ED6-479A-8315-FD9A27C83C66}"/>
    <dgm:cxn modelId="{EA9A013C-129C-470F-B93B-DA21E01DE0B3}" type="presOf" srcId="{489D620B-A9FA-469C-9D76-FBB873C7A421}" destId="{86FFF281-6C7D-4B08-ACCB-70955BD25B3C}" srcOrd="0" destOrd="0" presId="urn:microsoft.com/office/officeart/2005/8/layout/vList6"/>
    <dgm:cxn modelId="{87D0FA75-8606-4F09-9423-7793D0A5F691}" srcId="{489D620B-A9FA-469C-9D76-FBB873C7A421}" destId="{B2430EFD-21A1-4258-929D-EAAEBC9835BD}" srcOrd="0" destOrd="0" parTransId="{14C94A79-E9E4-4DA7-8C5E-AA2D2D192FED}" sibTransId="{27D51D94-F6BC-40B8-B7AA-BCE1870171FD}"/>
    <dgm:cxn modelId="{776F4C9F-70A4-4525-8084-5E5DE42DAACF}" type="presOf" srcId="{1F575A0D-0D1A-441A-A554-542E2E43CF44}" destId="{A7DB9E3F-A2E7-48E0-9073-6F9F8889A8BD}" srcOrd="0" destOrd="0" presId="urn:microsoft.com/office/officeart/2005/8/layout/vList6"/>
    <dgm:cxn modelId="{24F6254E-AA8E-429D-A8A8-885C833DB434}" type="presOf" srcId="{28FEED6F-CA23-4CC8-A163-704FE3103B5C}" destId="{6D8B46CA-B553-4C4A-AC9F-C8788A50D8B9}" srcOrd="0" destOrd="0" presId="urn:microsoft.com/office/officeart/2005/8/layout/vList6"/>
    <dgm:cxn modelId="{77F4C936-669D-4EAE-94BD-CAE9EEE11F3E}" srcId="{489D620B-A9FA-469C-9D76-FBB873C7A421}" destId="{3F1A4EEA-0DC8-4817-AC0D-019A7BFB9A3D}" srcOrd="1" destOrd="0" parTransId="{22063C01-B72B-4316-994C-4B8B2A5EAEE5}" sibTransId="{713FCC83-9530-494E-8D3F-E7B004D0383C}"/>
    <dgm:cxn modelId="{1844C992-0F1F-4229-BD51-81A4958767F0}" type="presParOf" srcId="{6D8B46CA-B553-4C4A-AC9F-C8788A50D8B9}" destId="{BC49F1F0-4DC2-4416-9237-BF167898ABD3}" srcOrd="0" destOrd="0" presId="urn:microsoft.com/office/officeart/2005/8/layout/vList6"/>
    <dgm:cxn modelId="{5A11E5C1-75B3-4864-93F2-28D77E70FBDB}" type="presParOf" srcId="{BC49F1F0-4DC2-4416-9237-BF167898ABD3}" destId="{A7DB9E3F-A2E7-48E0-9073-6F9F8889A8BD}" srcOrd="0" destOrd="0" presId="urn:microsoft.com/office/officeart/2005/8/layout/vList6"/>
    <dgm:cxn modelId="{D7CA6E25-8522-4009-A5A5-2724DF8EB2D9}" type="presParOf" srcId="{BC49F1F0-4DC2-4416-9237-BF167898ABD3}" destId="{87A88472-994E-4F47-99A2-A8CD36CAF9B7}" srcOrd="1" destOrd="0" presId="urn:microsoft.com/office/officeart/2005/8/layout/vList6"/>
    <dgm:cxn modelId="{1E7D3B01-55EA-456B-96BC-7E254BAD23E3}" type="presParOf" srcId="{6D8B46CA-B553-4C4A-AC9F-C8788A50D8B9}" destId="{B435585A-6630-41A5-83D9-4A9063FE40E7}" srcOrd="1" destOrd="0" presId="urn:microsoft.com/office/officeart/2005/8/layout/vList6"/>
    <dgm:cxn modelId="{551FA80E-C248-42A3-8818-FE311F708B06}" type="presParOf" srcId="{6D8B46CA-B553-4C4A-AC9F-C8788A50D8B9}" destId="{09328BDE-3494-4B37-B5E6-9C38755B0A13}" srcOrd="2" destOrd="0" presId="urn:microsoft.com/office/officeart/2005/8/layout/vList6"/>
    <dgm:cxn modelId="{D7FEFE16-5B9A-4038-99E5-D0E10C86E0E0}" type="presParOf" srcId="{09328BDE-3494-4B37-B5E6-9C38755B0A13}" destId="{86FFF281-6C7D-4B08-ACCB-70955BD25B3C}" srcOrd="0" destOrd="0" presId="urn:microsoft.com/office/officeart/2005/8/layout/vList6"/>
    <dgm:cxn modelId="{EFFB13AB-1A39-41F2-90C6-9A1EEF2C9026}" type="presParOf" srcId="{09328BDE-3494-4B37-B5E6-9C38755B0A13}" destId="{8366CFA8-F5F4-419D-9805-E037BF83C03E}"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AF621B-0C35-404B-A3ED-7417B09A9615}" type="doc">
      <dgm:prSet loTypeId="urn:microsoft.com/office/officeart/2005/8/layout/vList2" loCatId="list" qsTypeId="urn:microsoft.com/office/officeart/2005/8/quickstyle/simple5" qsCatId="simple" csTypeId="urn:microsoft.com/office/officeart/2005/8/colors/accent2_5" csCatId="accent2" phldr="1"/>
      <dgm:spPr/>
      <dgm:t>
        <a:bodyPr/>
        <a:lstStyle/>
        <a:p>
          <a:endParaRPr lang="zh-CN" altLang="en-US"/>
        </a:p>
      </dgm:t>
    </dgm:pt>
    <dgm:pt modelId="{C3E85A0B-B13C-4FE9-B7D1-2FBC1AFABF1D}">
      <dgm:prSet/>
      <dgm:spPr/>
      <dgm:t>
        <a:bodyPr/>
        <a:lstStyle/>
        <a:p>
          <a:pPr rtl="0"/>
          <a:r>
            <a:rPr lang="en-US" b="1" dirty="0" smtClean="0"/>
            <a:t>The essential operation of Kalman filter is evolving the Gaussian prior by maintaining the mean and covariance.</a:t>
          </a:r>
          <a:endParaRPr lang="zh-CN" b="1" dirty="0"/>
        </a:p>
      </dgm:t>
    </dgm:pt>
    <dgm:pt modelId="{8427F3BC-9306-4F30-8DB6-DE87EF311E62}" type="parTrans" cxnId="{0686E6FB-0501-46F2-BA77-01DD512D990D}">
      <dgm:prSet/>
      <dgm:spPr/>
      <dgm:t>
        <a:bodyPr/>
        <a:lstStyle/>
        <a:p>
          <a:endParaRPr lang="zh-CN" altLang="en-US"/>
        </a:p>
      </dgm:t>
    </dgm:pt>
    <dgm:pt modelId="{C4E08DC7-9721-422D-A11D-9DC189EFE745}" type="sibTrans" cxnId="{0686E6FB-0501-46F2-BA77-01DD512D990D}">
      <dgm:prSet/>
      <dgm:spPr/>
      <dgm:t>
        <a:bodyPr/>
        <a:lstStyle/>
        <a:p>
          <a:endParaRPr lang="zh-CN" altLang="en-US"/>
        </a:p>
      </dgm:t>
    </dgm:pt>
    <dgm:pt modelId="{0EDE633E-1083-42BF-92F9-8F4F8327D710}" type="pres">
      <dgm:prSet presAssocID="{7AAF621B-0C35-404B-A3ED-7417B09A9615}" presName="linear" presStyleCnt="0">
        <dgm:presLayoutVars>
          <dgm:animLvl val="lvl"/>
          <dgm:resizeHandles val="exact"/>
        </dgm:presLayoutVars>
      </dgm:prSet>
      <dgm:spPr/>
      <dgm:t>
        <a:bodyPr/>
        <a:lstStyle/>
        <a:p>
          <a:endParaRPr lang="zh-CN" altLang="en-US"/>
        </a:p>
      </dgm:t>
    </dgm:pt>
    <dgm:pt modelId="{14793636-A469-45D0-B903-3A5EC34A2365}" type="pres">
      <dgm:prSet presAssocID="{C3E85A0B-B13C-4FE9-B7D1-2FBC1AFABF1D}" presName="parentText" presStyleLbl="node1" presStyleIdx="0" presStyleCnt="1">
        <dgm:presLayoutVars>
          <dgm:chMax val="0"/>
          <dgm:bulletEnabled val="1"/>
        </dgm:presLayoutVars>
      </dgm:prSet>
      <dgm:spPr/>
      <dgm:t>
        <a:bodyPr/>
        <a:lstStyle/>
        <a:p>
          <a:endParaRPr lang="zh-CN" altLang="en-US"/>
        </a:p>
      </dgm:t>
    </dgm:pt>
  </dgm:ptLst>
  <dgm:cxnLst>
    <dgm:cxn modelId="{0686E6FB-0501-46F2-BA77-01DD512D990D}" srcId="{7AAF621B-0C35-404B-A3ED-7417B09A9615}" destId="{C3E85A0B-B13C-4FE9-B7D1-2FBC1AFABF1D}" srcOrd="0" destOrd="0" parTransId="{8427F3BC-9306-4F30-8DB6-DE87EF311E62}" sibTransId="{C4E08DC7-9721-422D-A11D-9DC189EFE745}"/>
    <dgm:cxn modelId="{FB1399D0-57BD-4DCC-8D46-DE12898B94C4}" type="presOf" srcId="{7AAF621B-0C35-404B-A3ED-7417B09A9615}" destId="{0EDE633E-1083-42BF-92F9-8F4F8327D710}" srcOrd="0" destOrd="0" presId="urn:microsoft.com/office/officeart/2005/8/layout/vList2"/>
    <dgm:cxn modelId="{19C03BDE-E249-4D5D-AC88-C00D31742EA8}" type="presOf" srcId="{C3E85A0B-B13C-4FE9-B7D1-2FBC1AFABF1D}" destId="{14793636-A469-45D0-B903-3A5EC34A2365}" srcOrd="0" destOrd="0" presId="urn:microsoft.com/office/officeart/2005/8/layout/vList2"/>
    <dgm:cxn modelId="{85380A3A-121E-4833-B663-ABBD47D57D5F}" type="presParOf" srcId="{0EDE633E-1083-42BF-92F9-8F4F8327D710}" destId="{14793636-A469-45D0-B903-3A5EC34A2365}"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smtClean="0"/>
            <a:t>The information about the Posterior can be divided into two pieces:</a:t>
          </a:r>
          <a:endParaRPr lang="zh-CN" altLang="en-US" dirty="0"/>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C2FF8829-51B8-4D76-AE28-3C3152146173}" type="presOf" srcId="{8FD210AB-F312-429E-803A-49DBFBE4575D}" destId="{F0B368DF-42C0-43C1-8462-BA74D5CF0567}" srcOrd="0" destOrd="0" presId="urn:microsoft.com/office/officeart/2005/8/layout/vList2"/>
    <dgm:cxn modelId="{8DE8CED9-B686-4E6D-B86B-9C6E476821E0}" type="presOf" srcId="{C8BB30CB-B133-48FC-984E-5E31E0DE6317}" destId="{511648E7-8663-4C2F-AFC7-7F10ECB430FA}"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ED8DA859-832D-4DA9-BA9E-6724787DED31}"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28609-070C-47A2-AAC9-71B5F88DC00B}">
      <dsp:nvSpPr>
        <dsp:cNvPr id="0" name=""/>
        <dsp:cNvSpPr/>
      </dsp:nvSpPr>
      <dsp:spPr>
        <a:xfrm>
          <a:off x="0" y="725936"/>
          <a:ext cx="8784976" cy="1234800"/>
        </a:xfrm>
        <a:prstGeom prst="rect">
          <a:avLst/>
        </a:prstGeom>
        <a:no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3D5D642-5A7E-4699-8DBA-D100737A26D8}">
      <dsp:nvSpPr>
        <dsp:cNvPr id="0" name=""/>
        <dsp:cNvSpPr/>
      </dsp:nvSpPr>
      <dsp:spPr>
        <a:xfrm>
          <a:off x="439248" y="2696"/>
          <a:ext cx="7740661" cy="144648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2436" tIns="0" rIns="232436" bIns="0" numCol="1" spcCol="1270" anchor="ctr" anchorCtr="0">
          <a:noAutofit/>
        </a:bodyPr>
        <a:lstStyle/>
        <a:p>
          <a:pPr lvl="0" algn="l" defTabSz="1422400">
            <a:lnSpc>
              <a:spcPct val="90000"/>
            </a:lnSpc>
            <a:spcBef>
              <a:spcPct val="0"/>
            </a:spcBef>
            <a:spcAft>
              <a:spcPct val="35000"/>
            </a:spcAft>
          </a:pPr>
          <a:r>
            <a:rPr lang="en-US" altLang="zh-CN" sz="3200" b="1" kern="1200" dirty="0" smtClean="0"/>
            <a:t>The measurements and actuations are corrupted by noise.</a:t>
          </a:r>
          <a:endParaRPr lang="zh-CN" altLang="en-US" sz="3200" b="1" kern="1200" dirty="0"/>
        </a:p>
      </dsp:txBody>
      <dsp:txXfrm>
        <a:off x="509859" y="73307"/>
        <a:ext cx="7599439" cy="1305258"/>
      </dsp:txXfrm>
    </dsp:sp>
    <dsp:sp modelId="{BA721EE0-0035-44E8-A5EC-59C5BD6A6E25}">
      <dsp:nvSpPr>
        <dsp:cNvPr id="0" name=""/>
        <dsp:cNvSpPr/>
      </dsp:nvSpPr>
      <dsp:spPr>
        <a:xfrm>
          <a:off x="0" y="2948576"/>
          <a:ext cx="8784976" cy="1234800"/>
        </a:xfrm>
        <a:prstGeom prst="rect">
          <a:avLst/>
        </a:prstGeom>
        <a:noFill/>
        <a:ln w="12700" cap="flat" cmpd="sng" algn="ctr">
          <a:solidFill>
            <a:schemeClr val="accent3">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2D71CAD-E560-42F4-8530-01EF132173CD}">
      <dsp:nvSpPr>
        <dsp:cNvPr id="0" name=""/>
        <dsp:cNvSpPr/>
      </dsp:nvSpPr>
      <dsp:spPr>
        <a:xfrm>
          <a:off x="439248" y="2225336"/>
          <a:ext cx="7708131" cy="144648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2436" tIns="0" rIns="232436" bIns="0" numCol="1" spcCol="1270" anchor="ctr" anchorCtr="0">
          <a:noAutofit/>
        </a:bodyPr>
        <a:lstStyle/>
        <a:p>
          <a:pPr lvl="0" algn="l" defTabSz="1422400">
            <a:lnSpc>
              <a:spcPct val="90000"/>
            </a:lnSpc>
            <a:spcBef>
              <a:spcPct val="0"/>
            </a:spcBef>
            <a:spcAft>
              <a:spcPct val="35000"/>
            </a:spcAft>
          </a:pPr>
          <a:r>
            <a:rPr lang="en-US" altLang="zh-CN" sz="3200" b="1" kern="1200" dirty="0" smtClean="0"/>
            <a:t>The state we are interested in sometimes are not directly observable</a:t>
          </a:r>
          <a:endParaRPr lang="zh-CN" altLang="en-US" sz="3200" b="1" kern="1200" dirty="0"/>
        </a:p>
      </dsp:txBody>
      <dsp:txXfrm>
        <a:off x="509859" y="2295947"/>
        <a:ext cx="7566909" cy="1305258"/>
      </dsp:txXfrm>
    </dsp:sp>
    <dsp:sp modelId="{66FE2A38-D350-4406-AD71-7350622090BE}">
      <dsp:nvSpPr>
        <dsp:cNvPr id="0" name=""/>
        <dsp:cNvSpPr/>
      </dsp:nvSpPr>
      <dsp:spPr>
        <a:xfrm>
          <a:off x="0" y="5171216"/>
          <a:ext cx="8784976" cy="1234800"/>
        </a:xfrm>
        <a:prstGeom prst="rect">
          <a:avLst/>
        </a:prstGeom>
        <a:noFill/>
        <a:ln w="12700" cap="flat" cmpd="sng" algn="ctr">
          <a:solidFill>
            <a:schemeClr val="accent4">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44ED3C0-466F-4723-BDDE-C846B9672F1C}">
      <dsp:nvSpPr>
        <dsp:cNvPr id="0" name=""/>
        <dsp:cNvSpPr/>
      </dsp:nvSpPr>
      <dsp:spPr>
        <a:xfrm>
          <a:off x="439248" y="4447976"/>
          <a:ext cx="7708069" cy="1446480"/>
        </a:xfrm>
        <a:prstGeom prst="round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2436" tIns="0" rIns="232436" bIns="0" numCol="1" spcCol="1270" anchor="ctr" anchorCtr="0">
          <a:noAutofit/>
        </a:bodyPr>
        <a:lstStyle/>
        <a:p>
          <a:pPr lvl="0" algn="l" defTabSz="1422400">
            <a:lnSpc>
              <a:spcPct val="90000"/>
            </a:lnSpc>
            <a:spcBef>
              <a:spcPct val="0"/>
            </a:spcBef>
            <a:spcAft>
              <a:spcPct val="35000"/>
            </a:spcAft>
          </a:pPr>
          <a:r>
            <a:rPr lang="en-US" altLang="zh-CN" sz="3200" b="1" kern="1200" dirty="0" smtClean="0"/>
            <a:t>Multi-sensors are often employed to bound posterior uncertainty.</a:t>
          </a:r>
          <a:endParaRPr lang="zh-CN" altLang="en-US" sz="3200" b="1" kern="1200" dirty="0"/>
        </a:p>
      </dsp:txBody>
      <dsp:txXfrm>
        <a:off x="509859" y="4518587"/>
        <a:ext cx="7566847" cy="13052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kern="1200" dirty="0" smtClean="0"/>
            <a:t>With information matrix (</a:t>
          </a:r>
          <a:r>
            <a:rPr lang="en-US" altLang="zh-CN" sz="2900" b="1" kern="1200" dirty="0" smtClean="0">
              <a:solidFill>
                <a:srgbClr val="FFFF00"/>
              </a:solidFill>
            </a:rPr>
            <a:t>Fisher information</a:t>
          </a:r>
          <a:r>
            <a:rPr lang="en-US" altLang="zh-CN" sz="2900" kern="1200" dirty="0" smtClean="0"/>
            <a:t>), the total information of posterior can be formulated as: </a:t>
          </a:r>
          <a:endParaRPr lang="zh-CN" altLang="en-US" sz="2900" kern="1200" dirty="0"/>
        </a:p>
      </dsp:txBody>
      <dsp:txXfrm>
        <a:off x="56315" y="56315"/>
        <a:ext cx="8240298" cy="10409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kern="1200" dirty="0" smtClean="0"/>
            <a:t>With information matrix (</a:t>
          </a:r>
          <a:r>
            <a:rPr lang="en-US" altLang="zh-CN" sz="2900" b="1" kern="1200" dirty="0" smtClean="0">
              <a:solidFill>
                <a:srgbClr val="FFFF00"/>
              </a:solidFill>
            </a:rPr>
            <a:t>Fisher information</a:t>
          </a:r>
          <a:r>
            <a:rPr lang="en-US" altLang="zh-CN" sz="2900" kern="1200" dirty="0" smtClean="0"/>
            <a:t>), the total information of posterior can be formulated as: </a:t>
          </a:r>
          <a:endParaRPr lang="zh-CN" altLang="en-US" sz="2900" kern="1200" dirty="0"/>
        </a:p>
      </dsp:txBody>
      <dsp:txXfrm>
        <a:off x="56315" y="56315"/>
        <a:ext cx="8240298" cy="1040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kern="1200" dirty="0" smtClean="0"/>
            <a:t>With information matrix (</a:t>
          </a:r>
          <a:r>
            <a:rPr lang="en-US" altLang="zh-CN" sz="2900" b="1" kern="1200" dirty="0" smtClean="0">
              <a:solidFill>
                <a:srgbClr val="FFFF00"/>
              </a:solidFill>
            </a:rPr>
            <a:t>Fisher information</a:t>
          </a:r>
          <a:r>
            <a:rPr lang="en-US" altLang="zh-CN" sz="2900" kern="1200" dirty="0" smtClean="0"/>
            <a:t>), the total information of posterior can be formulated as: </a:t>
          </a:r>
          <a:endParaRPr lang="zh-CN" altLang="en-US" sz="2900" kern="1200" dirty="0"/>
        </a:p>
      </dsp:txBody>
      <dsp:txXfrm>
        <a:off x="56315" y="56315"/>
        <a:ext cx="8240298" cy="10409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kern="1200" dirty="0" smtClean="0"/>
            <a:t>With information matrix (</a:t>
          </a:r>
          <a:r>
            <a:rPr lang="en-US" altLang="zh-CN" sz="2900" b="1" kern="1200" dirty="0" smtClean="0">
              <a:solidFill>
                <a:srgbClr val="FFFF00"/>
              </a:solidFill>
            </a:rPr>
            <a:t>Fisher information</a:t>
          </a:r>
          <a:r>
            <a:rPr lang="en-US" altLang="zh-CN" sz="2900" kern="1200" dirty="0" smtClean="0"/>
            <a:t>), the total information of posterior can be formulated as: </a:t>
          </a:r>
          <a:endParaRPr lang="zh-CN" altLang="en-US" sz="2900" kern="1200" dirty="0"/>
        </a:p>
      </dsp:txBody>
      <dsp:txXfrm>
        <a:off x="56315" y="56315"/>
        <a:ext cx="8240298" cy="10409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998360"/>
        </a:xfrm>
        <a:prstGeom prst="roundRect">
          <a:avLst/>
        </a:prstGeom>
        <a:gradFill rotWithShape="0">
          <a:gsLst>
            <a:gs pos="0">
              <a:schemeClr val="accent1">
                <a:alpha val="90000"/>
                <a:hueOff val="0"/>
                <a:satOff val="0"/>
                <a:lumOff val="0"/>
                <a:alphaOff val="0"/>
                <a:tint val="94000"/>
                <a:satMod val="180000"/>
                <a:lumMod val="98000"/>
              </a:schemeClr>
            </a:gs>
            <a:gs pos="100000">
              <a:schemeClr val="accent1">
                <a:alpha val="9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The mean of the posterior is the weighted sum of the mean values of the two Gaussian distributions. The weights are decided by the proportion of information contained in each of the Gaussian distributions.</a:t>
          </a:r>
          <a:endParaRPr lang="zh-CN" altLang="en-US" sz="2800" kern="1200" dirty="0"/>
        </a:p>
      </dsp:txBody>
      <dsp:txXfrm>
        <a:off x="97552" y="97552"/>
        <a:ext cx="8157824" cy="180325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998360"/>
        </a:xfrm>
        <a:prstGeom prst="roundRect">
          <a:avLst/>
        </a:prstGeom>
        <a:gradFill rotWithShape="0">
          <a:gsLst>
            <a:gs pos="0">
              <a:schemeClr val="accent1">
                <a:alpha val="90000"/>
                <a:hueOff val="0"/>
                <a:satOff val="0"/>
                <a:lumOff val="0"/>
                <a:alphaOff val="0"/>
                <a:tint val="94000"/>
                <a:satMod val="180000"/>
                <a:lumMod val="98000"/>
              </a:schemeClr>
            </a:gs>
            <a:gs pos="100000">
              <a:schemeClr val="accent1">
                <a:alpha val="9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The mean of the posterior is the weighted sum of the mean values of the two Gaussian distributions. The weights are decided by the proportion of information contained in each of the Gaussian distributions.</a:t>
          </a:r>
          <a:endParaRPr lang="zh-CN" altLang="en-US" sz="2800" kern="1200" dirty="0"/>
        </a:p>
      </dsp:txBody>
      <dsp:txXfrm>
        <a:off x="97552" y="97552"/>
        <a:ext cx="8157824" cy="18032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512E8-BA69-45A7-83B5-CD28819C76DB}">
      <dsp:nvSpPr>
        <dsp:cNvPr id="0" name=""/>
        <dsp:cNvSpPr/>
      </dsp:nvSpPr>
      <dsp:spPr>
        <a:xfrm>
          <a:off x="0" y="0"/>
          <a:ext cx="8532440" cy="178425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1" kern="1200" dirty="0" smtClean="0"/>
            <a:t>U.S. President Barack Obama presents a 2008 National Medal of Science to Rudolf Kalman of Swiss Federal Institute of Technology in Zurich during an East Room ceremony October 7, 2009 at the White House.</a:t>
          </a:r>
          <a:endParaRPr lang="zh-CN" sz="2500" kern="1200" dirty="0"/>
        </a:p>
      </dsp:txBody>
      <dsp:txXfrm>
        <a:off x="87100" y="87100"/>
        <a:ext cx="8358240" cy="16100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F3CC1-9AE8-40E3-A337-B0A4A80044DE}">
      <dsp:nvSpPr>
        <dsp:cNvPr id="0" name=""/>
        <dsp:cNvSpPr/>
      </dsp:nvSpPr>
      <dsp:spPr>
        <a:xfrm>
          <a:off x="0" y="0"/>
          <a:ext cx="7632848" cy="0"/>
        </a:xfrm>
        <a:prstGeom prst="line">
          <a:avLst/>
        </a:prstGeom>
        <a:gradFill rotWithShape="0">
          <a:gsLst>
            <a:gs pos="0">
              <a:schemeClr val="accent2">
                <a:alpha val="90000"/>
                <a:hueOff val="0"/>
                <a:satOff val="0"/>
                <a:lumOff val="0"/>
                <a:alphaOff val="0"/>
                <a:tint val="94000"/>
                <a:satMod val="180000"/>
                <a:lumMod val="98000"/>
              </a:schemeClr>
            </a:gs>
            <a:gs pos="100000">
              <a:schemeClr val="accent2">
                <a:alpha val="90000"/>
                <a:hueOff val="0"/>
                <a:satOff val="0"/>
                <a:lumOff val="0"/>
                <a:alphaOff val="0"/>
                <a:satMod val="130000"/>
              </a:schemeClr>
            </a:gs>
          </a:gsLst>
          <a:lin ang="5160000" scaled="0"/>
        </a:gradFill>
        <a:ln w="12700" cap="flat" cmpd="sng" algn="ctr">
          <a:solidFill>
            <a:schemeClr val="accent2">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199166C-FB57-4016-9A0F-DB8E8ECA7F7B}">
      <dsp:nvSpPr>
        <dsp:cNvPr id="0" name=""/>
        <dsp:cNvSpPr/>
      </dsp:nvSpPr>
      <dsp:spPr>
        <a:xfrm>
          <a:off x="0" y="0"/>
          <a:ext cx="1526569" cy="331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u="sng" kern="1200" dirty="0" smtClean="0">
              <a:solidFill>
                <a:srgbClr val="00B050"/>
              </a:solidFill>
              <a:effectLst/>
            </a:rPr>
            <a:t>Simulation is the imitation of the operation of a real-world process or system over time. </a:t>
          </a:r>
          <a:r>
            <a:rPr lang="en-US" sz="2000" b="1" u="sng" kern="1200" baseline="30000" dirty="0" smtClean="0">
              <a:solidFill>
                <a:srgbClr val="00B050"/>
              </a:solidFill>
              <a:effectLst/>
            </a:rPr>
            <a:t> </a:t>
          </a:r>
          <a:endParaRPr lang="zh-CN" sz="2000" b="1" u="sng" kern="1200" dirty="0">
            <a:solidFill>
              <a:srgbClr val="00B050"/>
            </a:solidFill>
            <a:effectLst/>
          </a:endParaRPr>
        </a:p>
      </dsp:txBody>
      <dsp:txXfrm>
        <a:off x="0" y="0"/>
        <a:ext cx="1526569" cy="3312368"/>
      </dsp:txXfrm>
    </dsp:sp>
    <dsp:sp modelId="{1A197EE1-31CD-47B9-A4DD-7B9434F8C282}">
      <dsp:nvSpPr>
        <dsp:cNvPr id="0" name=""/>
        <dsp:cNvSpPr/>
      </dsp:nvSpPr>
      <dsp:spPr>
        <a:xfrm>
          <a:off x="1641062" y="150415"/>
          <a:ext cx="5991785" cy="300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The act of simulating something first requires that a model be developed; this model represents the key characteristics or behaviors of the selected physical or abstract system or process. </a:t>
          </a:r>
        </a:p>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The model represents the system itself, whereas the simulation represents the operation of the system over time.</a:t>
          </a:r>
          <a:endParaRPr lang="zh-CN" sz="2400" kern="1200" dirty="0">
            <a:effectLst>
              <a:outerShdw blurRad="38100" dist="38100" dir="2700000" algn="tl">
                <a:srgbClr val="000000">
                  <a:alpha val="43137"/>
                </a:srgbClr>
              </a:outerShdw>
            </a:effectLst>
          </a:endParaRPr>
        </a:p>
      </dsp:txBody>
      <dsp:txXfrm>
        <a:off x="1641062" y="150415"/>
        <a:ext cx="5991785" cy="3008302"/>
      </dsp:txXfrm>
    </dsp:sp>
    <dsp:sp modelId="{04907A56-C71F-4B20-8356-088338C564D8}">
      <dsp:nvSpPr>
        <dsp:cNvPr id="0" name=""/>
        <dsp:cNvSpPr/>
      </dsp:nvSpPr>
      <dsp:spPr>
        <a:xfrm>
          <a:off x="1526569" y="3158718"/>
          <a:ext cx="6106278"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E0163-D206-4FC2-80FA-4B5217ED875E}">
      <dsp:nvSpPr>
        <dsp:cNvPr id="0" name=""/>
        <dsp:cNvSpPr/>
      </dsp:nvSpPr>
      <dsp:spPr>
        <a:xfrm>
          <a:off x="0" y="126304"/>
          <a:ext cx="7632848" cy="197964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altLang="zh-CN" sz="3600" kern="1200" dirty="0" smtClean="0"/>
            <a:t>In simulation, the data is generated by running the specified model in which the noise should be considered. </a:t>
          </a:r>
          <a:endParaRPr lang="zh-CN" altLang="en-US" sz="3600" kern="1200" dirty="0"/>
        </a:p>
      </dsp:txBody>
      <dsp:txXfrm>
        <a:off x="96638" y="222942"/>
        <a:ext cx="7439572" cy="17863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10485-B1EC-4238-B96E-3FE29B2A6129}">
      <dsp:nvSpPr>
        <dsp:cNvPr id="0" name=""/>
        <dsp:cNvSpPr/>
      </dsp:nvSpPr>
      <dsp:spPr>
        <a:xfrm>
          <a:off x="0" y="0"/>
          <a:ext cx="6984776" cy="0"/>
        </a:xfrm>
        <a:prstGeom prst="line">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w="12700" cap="flat" cmpd="sng" algn="ctr">
          <a:solidFill>
            <a:schemeClr val="accent1">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62C6A04-39C2-4DC1-B01E-2F95CB65D47F}">
      <dsp:nvSpPr>
        <dsp:cNvPr id="0" name=""/>
        <dsp:cNvSpPr/>
      </dsp:nvSpPr>
      <dsp:spPr>
        <a:xfrm>
          <a:off x="0" y="0"/>
          <a:ext cx="6984776" cy="93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dirty="0" smtClean="0"/>
            <a:t>white noise</a:t>
          </a:r>
          <a:r>
            <a:rPr lang="en-US" sz="1800" kern="1200" dirty="0" smtClean="0"/>
            <a:t> is a random </a:t>
          </a:r>
          <a:r>
            <a:rPr lang="en-US" sz="1800" kern="1200" dirty="0" smtClean="0">
              <a:hlinkClick xmlns:r="http://schemas.openxmlformats.org/officeDocument/2006/relationships" r:id="rId1"/>
            </a:rPr>
            <a:t>signal</a:t>
          </a:r>
          <a:r>
            <a:rPr lang="en-US" sz="1800" kern="1200" dirty="0" smtClean="0"/>
            <a:t> with a flat (constant) </a:t>
          </a:r>
          <a:r>
            <a:rPr lang="en-US" sz="1800" kern="1200" dirty="0" smtClean="0">
              <a:hlinkClick xmlns:r="http://schemas.openxmlformats.org/officeDocument/2006/relationships" r:id="rId2"/>
            </a:rPr>
            <a:t>power spectral density</a:t>
          </a:r>
          <a:r>
            <a:rPr lang="en-US" sz="1800" kern="1200" dirty="0" smtClean="0"/>
            <a:t>. In other words, a signal that contains equal power within any </a:t>
          </a:r>
          <a:r>
            <a:rPr lang="en-US" sz="1800" kern="1200" dirty="0" smtClean="0">
              <a:hlinkClick xmlns:r="http://schemas.openxmlformats.org/officeDocument/2006/relationships" r:id="rId3"/>
            </a:rPr>
            <a:t>frequency band</a:t>
          </a:r>
          <a:r>
            <a:rPr lang="en-US" sz="1800" kern="1200" dirty="0" smtClean="0"/>
            <a:t> with a fixed </a:t>
          </a:r>
          <a:r>
            <a:rPr lang="en-US" sz="1800" kern="1200" dirty="0" smtClean="0">
              <a:hlinkClick xmlns:r="http://schemas.openxmlformats.org/officeDocument/2006/relationships" r:id="rId4"/>
            </a:rPr>
            <a:t>width</a:t>
          </a:r>
          <a:r>
            <a:rPr lang="en-US" sz="1800" kern="1200" dirty="0" smtClean="0"/>
            <a:t>. </a:t>
          </a:r>
          <a:endParaRPr lang="zh-CN" sz="1800" kern="1200" dirty="0"/>
        </a:p>
      </dsp:txBody>
      <dsp:txXfrm>
        <a:off x="0" y="0"/>
        <a:ext cx="6984776" cy="936104"/>
      </dsp:txXfrm>
    </dsp:sp>
    <dsp:sp modelId="{507FB110-2FD8-4E95-B081-591933E6080F}">
      <dsp:nvSpPr>
        <dsp:cNvPr id="0" name=""/>
        <dsp:cNvSpPr/>
      </dsp:nvSpPr>
      <dsp:spPr>
        <a:xfrm>
          <a:off x="0" y="936104"/>
          <a:ext cx="6984776" cy="0"/>
        </a:xfrm>
        <a:prstGeom prst="line">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w="12700" cap="flat" cmpd="sng" algn="ctr">
          <a:solidFill>
            <a:schemeClr val="accent1">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8A20209-F1B0-415B-9A3C-57134356A983}">
      <dsp:nvSpPr>
        <dsp:cNvPr id="0" name=""/>
        <dsp:cNvSpPr/>
      </dsp:nvSpPr>
      <dsp:spPr>
        <a:xfrm>
          <a:off x="0" y="936104"/>
          <a:ext cx="6984776" cy="93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In particular, if each sample has a normal distribution with zero mean, the signal is said to be Gaussian white noise.</a:t>
          </a:r>
          <a:endParaRPr lang="zh-CN" sz="1800" kern="1200" dirty="0"/>
        </a:p>
      </dsp:txBody>
      <dsp:txXfrm>
        <a:off x="0" y="936104"/>
        <a:ext cx="6984776" cy="936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36A33-51CC-4ACD-925A-3E5CD27F7AA4}">
      <dsp:nvSpPr>
        <dsp:cNvPr id="0" name=""/>
        <dsp:cNvSpPr/>
      </dsp:nvSpPr>
      <dsp:spPr>
        <a:xfrm>
          <a:off x="0" y="2620"/>
          <a:ext cx="8640961" cy="159471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t>Posterior is a probability distribution. If it is assumed as Gaussian,  </a:t>
          </a:r>
          <a:r>
            <a:rPr lang="en-US" altLang="zh-CN" sz="2900" b="1" kern="1200" dirty="0" smtClean="0">
              <a:solidFill>
                <a:srgbClr val="FFFF00"/>
              </a:solidFill>
            </a:rPr>
            <a:t>mean</a:t>
          </a:r>
          <a:r>
            <a:rPr lang="en-US" altLang="zh-CN" sz="2900" kern="1200" dirty="0" smtClean="0"/>
            <a:t> and </a:t>
          </a:r>
          <a:r>
            <a:rPr lang="en-US" altLang="zh-CN" sz="2900" b="1" kern="1200" dirty="0" smtClean="0">
              <a:solidFill>
                <a:srgbClr val="FFFF00"/>
              </a:solidFill>
            </a:rPr>
            <a:t>(co)variance </a:t>
          </a:r>
          <a:r>
            <a:rPr lang="en-US" altLang="zh-CN" sz="2900" kern="1200" dirty="0" smtClean="0"/>
            <a:t>are the moments being of interest.</a:t>
          </a:r>
          <a:endParaRPr lang="zh-CN" altLang="en-US" sz="2900" kern="1200" dirty="0"/>
        </a:p>
      </dsp:txBody>
      <dsp:txXfrm>
        <a:off x="77847" y="80467"/>
        <a:ext cx="8485267" cy="14390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B7ED5-DEF6-4429-A60C-6D898D43D2FA}">
      <dsp:nvSpPr>
        <dsp:cNvPr id="0" name=""/>
        <dsp:cNvSpPr/>
      </dsp:nvSpPr>
      <dsp:spPr>
        <a:xfrm rot="16200000">
          <a:off x="828886" y="-828886"/>
          <a:ext cx="2914228" cy="4572000"/>
        </a:xfrm>
        <a:prstGeom prst="round1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rtl="0">
            <a:lnSpc>
              <a:spcPct val="90000"/>
            </a:lnSpc>
            <a:spcBef>
              <a:spcPct val="0"/>
            </a:spcBef>
            <a:spcAft>
              <a:spcPct val="35000"/>
            </a:spcAft>
          </a:pPr>
          <a:r>
            <a:rPr lang="en-US" sz="5400" b="1" kern="1200" dirty="0" smtClean="0">
              <a:effectLst>
                <a:outerShdw blurRad="38100" dist="38100" dir="2700000" algn="tl">
                  <a:srgbClr val="000000">
                    <a:alpha val="43137"/>
                  </a:srgbClr>
                </a:outerShdw>
              </a:effectLst>
            </a:rPr>
            <a:t>Additive </a:t>
          </a:r>
          <a:endParaRPr lang="zh-CN" sz="5400" b="1" kern="1200" dirty="0">
            <a:effectLst>
              <a:outerShdw blurRad="38100" dist="38100" dir="2700000" algn="tl">
                <a:srgbClr val="000000">
                  <a:alpha val="43137"/>
                </a:srgbClr>
              </a:outerShdw>
            </a:effectLst>
          </a:endParaRPr>
        </a:p>
      </dsp:txBody>
      <dsp:txXfrm rot="5400000">
        <a:off x="0" y="0"/>
        <a:ext cx="4572000" cy="2185671"/>
      </dsp:txXfrm>
    </dsp:sp>
    <dsp:sp modelId="{EED66118-5995-4C90-99E0-254733B8D80E}">
      <dsp:nvSpPr>
        <dsp:cNvPr id="0" name=""/>
        <dsp:cNvSpPr/>
      </dsp:nvSpPr>
      <dsp:spPr>
        <a:xfrm>
          <a:off x="4572000" y="0"/>
          <a:ext cx="4572000" cy="2914228"/>
        </a:xfrm>
        <a:prstGeom prst="round1Rect">
          <a:avLst/>
        </a:prstGeom>
        <a:gradFill rotWithShape="0">
          <a:gsLst>
            <a:gs pos="0">
              <a:schemeClr val="accent2">
                <a:hueOff val="1560506"/>
                <a:satOff val="-1946"/>
                <a:lumOff val="458"/>
                <a:alphaOff val="0"/>
                <a:tint val="94000"/>
                <a:satMod val="180000"/>
                <a:lumMod val="98000"/>
              </a:schemeClr>
            </a:gs>
            <a:gs pos="100000">
              <a:schemeClr val="accent2">
                <a:hueOff val="1560506"/>
                <a:satOff val="-1946"/>
                <a:lumOff val="458"/>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rtl="0">
            <a:lnSpc>
              <a:spcPct val="90000"/>
            </a:lnSpc>
            <a:spcBef>
              <a:spcPct val="0"/>
            </a:spcBef>
            <a:spcAft>
              <a:spcPct val="35000"/>
            </a:spcAft>
          </a:pPr>
          <a:r>
            <a:rPr lang="en-US" sz="5400" b="1" kern="1200" dirty="0" smtClean="0">
              <a:effectLst>
                <a:outerShdw blurRad="38100" dist="38100" dir="2700000" algn="tl">
                  <a:srgbClr val="000000">
                    <a:alpha val="43137"/>
                  </a:srgbClr>
                </a:outerShdw>
              </a:effectLst>
            </a:rPr>
            <a:t>White </a:t>
          </a:r>
          <a:endParaRPr lang="zh-CN" sz="5400" b="1" kern="1200" dirty="0">
            <a:effectLst>
              <a:outerShdw blurRad="38100" dist="38100" dir="2700000" algn="tl">
                <a:srgbClr val="000000">
                  <a:alpha val="43137"/>
                </a:srgbClr>
              </a:outerShdw>
            </a:effectLst>
          </a:endParaRPr>
        </a:p>
      </dsp:txBody>
      <dsp:txXfrm>
        <a:off x="4572000" y="0"/>
        <a:ext cx="4572000" cy="2185671"/>
      </dsp:txXfrm>
    </dsp:sp>
    <dsp:sp modelId="{CE38757D-C981-4529-A3FA-8596AAD3E315}">
      <dsp:nvSpPr>
        <dsp:cNvPr id="0" name=""/>
        <dsp:cNvSpPr/>
      </dsp:nvSpPr>
      <dsp:spPr>
        <a:xfrm rot="10800000">
          <a:off x="0" y="2914228"/>
          <a:ext cx="4572000" cy="2914228"/>
        </a:xfrm>
        <a:prstGeom prst="round1Rect">
          <a:avLst/>
        </a:prstGeom>
        <a:gradFill rotWithShape="0">
          <a:gsLst>
            <a:gs pos="0">
              <a:schemeClr val="accent2">
                <a:hueOff val="3121013"/>
                <a:satOff val="-3893"/>
                <a:lumOff val="915"/>
                <a:alphaOff val="0"/>
                <a:tint val="94000"/>
                <a:satMod val="180000"/>
                <a:lumMod val="98000"/>
              </a:schemeClr>
            </a:gs>
            <a:gs pos="100000">
              <a:schemeClr val="accent2">
                <a:hueOff val="3121013"/>
                <a:satOff val="-3893"/>
                <a:lumOff val="915"/>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rtl="0">
            <a:lnSpc>
              <a:spcPct val="90000"/>
            </a:lnSpc>
            <a:spcBef>
              <a:spcPct val="0"/>
            </a:spcBef>
            <a:spcAft>
              <a:spcPct val="35000"/>
            </a:spcAft>
          </a:pPr>
          <a:r>
            <a:rPr lang="en-US" sz="5400" b="1" kern="1200" dirty="0" smtClean="0">
              <a:effectLst>
                <a:outerShdw blurRad="38100" dist="38100" dir="2700000" algn="tl">
                  <a:srgbClr val="000000">
                    <a:alpha val="43137"/>
                  </a:srgbClr>
                </a:outerShdw>
              </a:effectLst>
            </a:rPr>
            <a:t>Gaussian </a:t>
          </a:r>
          <a:endParaRPr lang="zh-CN" sz="5400" b="1" kern="1200" dirty="0">
            <a:effectLst>
              <a:outerShdw blurRad="38100" dist="38100" dir="2700000" algn="tl">
                <a:srgbClr val="000000">
                  <a:alpha val="43137"/>
                </a:srgbClr>
              </a:outerShdw>
            </a:effectLst>
          </a:endParaRPr>
        </a:p>
      </dsp:txBody>
      <dsp:txXfrm rot="10800000">
        <a:off x="0" y="3642784"/>
        <a:ext cx="4572000" cy="2185671"/>
      </dsp:txXfrm>
    </dsp:sp>
    <dsp:sp modelId="{8888994B-A990-4A52-963B-BC3828DD7D44}">
      <dsp:nvSpPr>
        <dsp:cNvPr id="0" name=""/>
        <dsp:cNvSpPr/>
      </dsp:nvSpPr>
      <dsp:spPr>
        <a:xfrm rot="5400000">
          <a:off x="5400886" y="2085341"/>
          <a:ext cx="2914228" cy="4572000"/>
        </a:xfrm>
        <a:prstGeom prst="round1Rect">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rtl="0">
            <a:lnSpc>
              <a:spcPct val="90000"/>
            </a:lnSpc>
            <a:spcBef>
              <a:spcPct val="0"/>
            </a:spcBef>
            <a:spcAft>
              <a:spcPct val="35000"/>
            </a:spcAft>
          </a:pPr>
          <a:r>
            <a:rPr lang="en-US" altLang="zh-CN" sz="5400" b="1" kern="1200" dirty="0" smtClean="0">
              <a:effectLst>
                <a:outerShdw blurRad="38100" dist="38100" dir="2700000" algn="tl">
                  <a:srgbClr val="000000">
                    <a:alpha val="43137"/>
                  </a:srgbClr>
                </a:outerShdw>
              </a:effectLst>
            </a:rPr>
            <a:t>Uncorrelated</a:t>
          </a:r>
          <a:endParaRPr lang="zh-CN" sz="5400" b="1" kern="1200" dirty="0">
            <a:effectLst>
              <a:outerShdw blurRad="38100" dist="38100" dir="2700000" algn="tl">
                <a:srgbClr val="000000">
                  <a:alpha val="43137"/>
                </a:srgbClr>
              </a:outerShdw>
            </a:effectLst>
          </a:endParaRPr>
        </a:p>
      </dsp:txBody>
      <dsp:txXfrm rot="-5400000">
        <a:off x="4572000" y="3642784"/>
        <a:ext cx="4572000" cy="2185671"/>
      </dsp:txXfrm>
    </dsp:sp>
    <dsp:sp modelId="{DDE7DD68-EBB1-461B-8ACC-735DA5CBE8A7}">
      <dsp:nvSpPr>
        <dsp:cNvPr id="0" name=""/>
        <dsp:cNvSpPr/>
      </dsp:nvSpPr>
      <dsp:spPr>
        <a:xfrm>
          <a:off x="3200399" y="2185671"/>
          <a:ext cx="2743200" cy="1457114"/>
        </a:xfrm>
        <a:prstGeom prst="roundRect">
          <a:avLst/>
        </a:prstGeom>
        <a:solidFill>
          <a:schemeClr val="accent2">
            <a:tint val="40000"/>
            <a:hueOff val="0"/>
            <a:satOff val="0"/>
            <a:lumOff val="0"/>
            <a:alphaOff val="0"/>
          </a:schemeClr>
        </a:solidFill>
        <a:ln>
          <a:noFill/>
        </a:ln>
        <a:effectLst>
          <a:outerShdw blurRad="50800" dist="25400" dir="5400000" rotWithShape="0">
            <a:srgbClr val="000000">
              <a:alpha val="46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rtl="0">
            <a:lnSpc>
              <a:spcPct val="90000"/>
            </a:lnSpc>
            <a:spcBef>
              <a:spcPct val="0"/>
            </a:spcBef>
            <a:spcAft>
              <a:spcPct val="35000"/>
            </a:spcAft>
          </a:pPr>
          <a:r>
            <a:rPr lang="en-US" sz="5400" b="1" kern="1200" dirty="0" smtClean="0">
              <a:effectLst>
                <a:outerShdw blurRad="38100" dist="38100" dir="2700000" algn="tl">
                  <a:srgbClr val="000000">
                    <a:alpha val="43137"/>
                  </a:srgbClr>
                </a:outerShdw>
              </a:effectLst>
            </a:rPr>
            <a:t>Noise</a:t>
          </a:r>
          <a:endParaRPr lang="zh-CN" sz="5400" b="1" kern="1200" dirty="0">
            <a:effectLst>
              <a:outerShdw blurRad="38100" dist="38100" dir="2700000" algn="tl">
                <a:srgbClr val="000000">
                  <a:alpha val="43137"/>
                </a:srgbClr>
              </a:outerShdw>
            </a:effectLst>
          </a:endParaRPr>
        </a:p>
      </dsp:txBody>
      <dsp:txXfrm>
        <a:off x="3271529" y="2256801"/>
        <a:ext cx="2600940" cy="13148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85AB3-6D16-48D4-A63D-50A36CEA29FE}">
      <dsp:nvSpPr>
        <dsp:cNvPr id="0" name=""/>
        <dsp:cNvSpPr/>
      </dsp:nvSpPr>
      <dsp:spPr>
        <a:xfrm>
          <a:off x="3427580" y="764"/>
          <a:ext cx="5141371" cy="2982460"/>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altLang="en-US" sz="2300" b="1" kern="1200" dirty="0" smtClean="0">
              <a:solidFill>
                <a:srgbClr val="0070C0"/>
              </a:solidFill>
            </a:rPr>
            <a:t>Uniformly</a:t>
          </a:r>
          <a:r>
            <a:rPr lang="en-US" altLang="en-US" sz="2300" kern="1200" dirty="0" smtClean="0"/>
            <a:t> distributed pseudorandom numbers</a:t>
          </a:r>
          <a:endParaRPr lang="zh-CN" altLang="en-US" sz="2300" kern="1200" dirty="0"/>
        </a:p>
        <a:p>
          <a:pPr marL="228600" lvl="1" indent="-228600" algn="l" defTabSz="1022350">
            <a:lnSpc>
              <a:spcPct val="90000"/>
            </a:lnSpc>
            <a:spcBef>
              <a:spcPct val="0"/>
            </a:spcBef>
            <a:spcAft>
              <a:spcPct val="15000"/>
            </a:spcAft>
            <a:buChar char="••"/>
          </a:pPr>
          <a:r>
            <a:rPr lang="en-US" altLang="en-US" sz="2300" kern="1200" dirty="0" smtClean="0"/>
            <a:t>Generate values from the uniform distribution on the interval [</a:t>
          </a:r>
          <a:r>
            <a:rPr lang="en-US" altLang="en-US" sz="2300" kern="1200" dirty="0" err="1" smtClean="0"/>
            <a:t>a,b</a:t>
          </a:r>
          <a:r>
            <a:rPr lang="en-US" altLang="en-US" sz="2300" kern="1200" dirty="0" smtClean="0"/>
            <a:t>]:</a:t>
          </a:r>
          <a:endParaRPr lang="zh-CN" altLang="en-US" sz="2300" kern="1200" dirty="0"/>
        </a:p>
        <a:p>
          <a:pPr marL="228600" lvl="1" indent="-228600" algn="l" defTabSz="1022350">
            <a:lnSpc>
              <a:spcPct val="90000"/>
            </a:lnSpc>
            <a:spcBef>
              <a:spcPct val="0"/>
            </a:spcBef>
            <a:spcAft>
              <a:spcPct val="15000"/>
            </a:spcAft>
            <a:buChar char="••"/>
          </a:pPr>
          <a:r>
            <a:rPr lang="en-US" altLang="en-US" sz="2300" kern="1200" dirty="0" smtClean="0"/>
            <a:t>r = a + (b-a).*rand(100,1);</a:t>
          </a:r>
          <a:endParaRPr lang="zh-CN" altLang="en-US" sz="2300" kern="1200" dirty="0"/>
        </a:p>
      </dsp:txBody>
      <dsp:txXfrm>
        <a:off x="3427580" y="373572"/>
        <a:ext cx="4022949" cy="2236845"/>
      </dsp:txXfrm>
    </dsp:sp>
    <dsp:sp modelId="{48A0B0D1-0FE1-4B86-910C-BEDC7A3F022C}">
      <dsp:nvSpPr>
        <dsp:cNvPr id="0" name=""/>
        <dsp:cNvSpPr/>
      </dsp:nvSpPr>
      <dsp:spPr>
        <a:xfrm>
          <a:off x="0" y="764"/>
          <a:ext cx="3427580" cy="298246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6500" kern="1200" dirty="0" smtClean="0"/>
            <a:t>Rand</a:t>
          </a:r>
          <a:endParaRPr lang="zh-CN" altLang="en-US" sz="6500" kern="1200" dirty="0"/>
        </a:p>
      </dsp:txBody>
      <dsp:txXfrm>
        <a:off x="145592" y="146356"/>
        <a:ext cx="3136396" cy="2691276"/>
      </dsp:txXfrm>
    </dsp:sp>
    <dsp:sp modelId="{018F62E6-4669-4E9D-A958-F557D00D52B7}">
      <dsp:nvSpPr>
        <dsp:cNvPr id="0" name=""/>
        <dsp:cNvSpPr/>
      </dsp:nvSpPr>
      <dsp:spPr>
        <a:xfrm>
          <a:off x="3427580" y="3281471"/>
          <a:ext cx="5141371" cy="2982460"/>
        </a:xfrm>
        <a:prstGeom prst="rightArrow">
          <a:avLst>
            <a:gd name="adj1" fmla="val 75000"/>
            <a:gd name="adj2" fmla="val 50000"/>
          </a:avLst>
        </a:prstGeom>
        <a:solidFill>
          <a:schemeClr val="accent2">
            <a:tint val="40000"/>
            <a:alpha val="90000"/>
            <a:hueOff val="5025821"/>
            <a:satOff val="-4378"/>
            <a:lumOff val="-6"/>
            <a:alphaOff val="0"/>
          </a:schemeClr>
        </a:solidFill>
        <a:ln w="12700" cap="flat" cmpd="sng" algn="ctr">
          <a:solidFill>
            <a:schemeClr val="accent2">
              <a:tint val="40000"/>
              <a:alpha val="90000"/>
              <a:hueOff val="5025821"/>
              <a:satOff val="-4378"/>
              <a:lumOff val="-6"/>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altLang="en-US" sz="2300" b="1" kern="1200" dirty="0" smtClean="0">
              <a:solidFill>
                <a:srgbClr val="0070C0"/>
              </a:solidFill>
            </a:rPr>
            <a:t>Normally</a:t>
          </a:r>
          <a:r>
            <a:rPr lang="en-US" altLang="en-US" sz="2300" kern="1200" dirty="0" smtClean="0"/>
            <a:t> distributed pseudorandom numbers</a:t>
          </a:r>
          <a:endParaRPr lang="zh-CN" altLang="en-US" sz="2300" kern="1200" dirty="0"/>
        </a:p>
        <a:p>
          <a:pPr marL="228600" lvl="1" indent="-228600" algn="l" defTabSz="1022350">
            <a:lnSpc>
              <a:spcPct val="90000"/>
            </a:lnSpc>
            <a:spcBef>
              <a:spcPct val="0"/>
            </a:spcBef>
            <a:spcAft>
              <a:spcPct val="15000"/>
            </a:spcAft>
            <a:buChar char="••"/>
          </a:pPr>
          <a:r>
            <a:rPr lang="en-US" altLang="en-US" sz="2300" kern="1200" dirty="0" smtClean="0"/>
            <a:t>Generate values from a normal distribution with mean 1 and standard deviation 2:</a:t>
          </a:r>
          <a:endParaRPr lang="zh-CN" altLang="en-US" sz="2300" kern="1200" dirty="0"/>
        </a:p>
        <a:p>
          <a:pPr marL="228600" lvl="1" indent="-228600" algn="l" defTabSz="1022350">
            <a:lnSpc>
              <a:spcPct val="90000"/>
            </a:lnSpc>
            <a:spcBef>
              <a:spcPct val="0"/>
            </a:spcBef>
            <a:spcAft>
              <a:spcPct val="15000"/>
            </a:spcAft>
            <a:buChar char="••"/>
          </a:pPr>
          <a:r>
            <a:rPr lang="en-US" altLang="en-US" sz="2300" kern="1200" dirty="0" smtClean="0"/>
            <a:t>r = 1 + 2.*</a:t>
          </a:r>
          <a:r>
            <a:rPr lang="en-US" altLang="en-US" sz="2300" kern="1200" dirty="0" err="1" smtClean="0"/>
            <a:t>randn</a:t>
          </a:r>
          <a:r>
            <a:rPr lang="en-US" altLang="en-US" sz="2300" kern="1200" dirty="0" smtClean="0"/>
            <a:t>(100,1);</a:t>
          </a:r>
          <a:endParaRPr lang="zh-CN" altLang="en-US" sz="2300" kern="1200" dirty="0"/>
        </a:p>
      </dsp:txBody>
      <dsp:txXfrm>
        <a:off x="3427580" y="3654279"/>
        <a:ext cx="4022949" cy="2236845"/>
      </dsp:txXfrm>
    </dsp:sp>
    <dsp:sp modelId="{F6364E7E-3936-4CC5-941A-21DC41AA6C29}">
      <dsp:nvSpPr>
        <dsp:cNvPr id="0" name=""/>
        <dsp:cNvSpPr/>
      </dsp:nvSpPr>
      <dsp:spPr>
        <a:xfrm>
          <a:off x="0" y="3281471"/>
          <a:ext cx="3427580" cy="2982460"/>
        </a:xfrm>
        <a:prstGeom prst="roundRect">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6500" kern="1200" dirty="0" err="1" smtClean="0"/>
            <a:t>Randn</a:t>
          </a:r>
          <a:endParaRPr lang="zh-CN" altLang="en-US" sz="6500" kern="1200" dirty="0"/>
        </a:p>
      </dsp:txBody>
      <dsp:txXfrm>
        <a:off x="145592" y="3427063"/>
        <a:ext cx="3136396" cy="26912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919E3-897F-4C40-8F8A-7922024BE5D7}">
      <dsp:nvSpPr>
        <dsp:cNvPr id="0" name=""/>
        <dsp:cNvSpPr/>
      </dsp:nvSpPr>
      <dsp:spPr>
        <a:xfrm>
          <a:off x="0" y="0"/>
          <a:ext cx="7632848" cy="0"/>
        </a:xfrm>
        <a:prstGeom prst="line">
          <a:avLst/>
        </a:prstGeom>
        <a:gradFill rotWithShape="0">
          <a:gsLst>
            <a:gs pos="0">
              <a:schemeClr val="lt1">
                <a:hueOff val="0"/>
                <a:satOff val="0"/>
                <a:lumOff val="0"/>
                <a:alphaOff val="0"/>
                <a:tint val="94000"/>
                <a:satMod val="180000"/>
                <a:lumMod val="98000"/>
              </a:schemeClr>
            </a:gs>
            <a:gs pos="100000">
              <a:schemeClr val="lt1">
                <a:hueOff val="0"/>
                <a:satOff val="0"/>
                <a:lumOff val="0"/>
                <a:alphaOff val="0"/>
                <a:satMod val="130000"/>
              </a:schemeClr>
            </a:gs>
          </a:gsLst>
          <a:lin ang="5160000" scaled="0"/>
        </a:gradFill>
        <a:ln w="12700" cap="flat" cmpd="sng" algn="ctr">
          <a:solidFill>
            <a:schemeClr val="accent2">
              <a:shade val="80000"/>
              <a:hueOff val="0"/>
              <a:satOff val="0"/>
              <a:lumOff val="0"/>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8BC4C266-9AD3-4E5E-A376-D125FDE3F8C4}">
      <dsp:nvSpPr>
        <dsp:cNvPr id="0" name=""/>
        <dsp:cNvSpPr/>
      </dsp:nvSpPr>
      <dsp:spPr>
        <a:xfrm>
          <a:off x="0" y="0"/>
          <a:ext cx="7632848" cy="122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lang="en-US" sz="3400" b="1" kern="1200" dirty="0" smtClean="0">
              <a:solidFill>
                <a:srgbClr val="00B050"/>
              </a:solidFill>
              <a:effectLst>
                <a:outerShdw blurRad="38100" dist="38100" dir="2700000" algn="tl">
                  <a:srgbClr val="000000">
                    <a:alpha val="43137"/>
                  </a:srgbClr>
                </a:outerShdw>
              </a:effectLst>
            </a:rPr>
            <a:t>It is not hard to measure position with the low-cost sensor, like GPS receiver. </a:t>
          </a:r>
          <a:endParaRPr lang="zh-CN" sz="3400" kern="1200" dirty="0">
            <a:solidFill>
              <a:srgbClr val="00B050"/>
            </a:solidFill>
            <a:effectLst>
              <a:outerShdw blurRad="38100" dist="38100" dir="2700000" algn="tl">
                <a:srgbClr val="000000">
                  <a:alpha val="43137"/>
                </a:srgbClr>
              </a:outerShdw>
            </a:effectLst>
          </a:endParaRPr>
        </a:p>
      </dsp:txBody>
      <dsp:txXfrm>
        <a:off x="0" y="0"/>
        <a:ext cx="7632848" cy="1224136"/>
      </dsp:txXfrm>
    </dsp:sp>
    <dsp:sp modelId="{6243B778-34F1-4707-91C6-FB7C38597E43}">
      <dsp:nvSpPr>
        <dsp:cNvPr id="0" name=""/>
        <dsp:cNvSpPr/>
      </dsp:nvSpPr>
      <dsp:spPr>
        <a:xfrm>
          <a:off x="0" y="1224136"/>
          <a:ext cx="7632848" cy="0"/>
        </a:xfrm>
        <a:prstGeom prst="line">
          <a:avLst/>
        </a:prstGeom>
        <a:gradFill rotWithShape="0">
          <a:gsLst>
            <a:gs pos="0">
              <a:schemeClr val="lt1">
                <a:hueOff val="0"/>
                <a:satOff val="0"/>
                <a:lumOff val="0"/>
                <a:alphaOff val="0"/>
                <a:tint val="94000"/>
                <a:satMod val="180000"/>
                <a:lumMod val="98000"/>
              </a:schemeClr>
            </a:gs>
            <a:gs pos="100000">
              <a:schemeClr val="lt1">
                <a:hueOff val="0"/>
                <a:satOff val="0"/>
                <a:lumOff val="0"/>
                <a:alphaOff val="0"/>
                <a:satMod val="130000"/>
              </a:schemeClr>
            </a:gs>
          </a:gsLst>
          <a:lin ang="5160000" scaled="0"/>
        </a:gradFill>
        <a:ln w="12700" cap="flat" cmpd="sng" algn="ctr">
          <a:solidFill>
            <a:schemeClr val="accent2">
              <a:shade val="80000"/>
              <a:hueOff val="0"/>
              <a:satOff val="0"/>
              <a:lumOff val="0"/>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AB3FC412-6142-4C3F-B5D2-913C3B3920E1}">
      <dsp:nvSpPr>
        <dsp:cNvPr id="0" name=""/>
        <dsp:cNvSpPr/>
      </dsp:nvSpPr>
      <dsp:spPr>
        <a:xfrm>
          <a:off x="0" y="1224136"/>
          <a:ext cx="7632848" cy="122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lang="en-US" sz="3400" b="1" kern="1200" dirty="0" smtClean="0">
              <a:solidFill>
                <a:srgbClr val="00B050"/>
              </a:solidFill>
              <a:effectLst>
                <a:outerShdw blurRad="38100" dist="38100" dir="2700000" algn="tl">
                  <a:srgbClr val="000000">
                    <a:alpha val="43137"/>
                  </a:srgbClr>
                </a:outerShdw>
              </a:effectLst>
            </a:rPr>
            <a:t>On the contrary, the velocity is not directly observable.</a:t>
          </a:r>
          <a:endParaRPr lang="zh-CN" sz="3400" kern="1200" dirty="0">
            <a:solidFill>
              <a:srgbClr val="00B050"/>
            </a:solidFill>
            <a:effectLst>
              <a:outerShdw blurRad="38100" dist="38100" dir="2700000" algn="tl">
                <a:srgbClr val="000000">
                  <a:alpha val="43137"/>
                </a:srgbClr>
              </a:outerShdw>
            </a:effectLst>
          </a:endParaRPr>
        </a:p>
      </dsp:txBody>
      <dsp:txXfrm>
        <a:off x="0" y="1224136"/>
        <a:ext cx="7632848" cy="12241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63862-6DA9-45DE-A400-155B21A4BEBD}">
      <dsp:nvSpPr>
        <dsp:cNvPr id="0" name=""/>
        <dsp:cNvSpPr/>
      </dsp:nvSpPr>
      <dsp:spPr>
        <a:xfrm>
          <a:off x="0" y="0"/>
          <a:ext cx="7295878" cy="0"/>
        </a:xfrm>
        <a:prstGeom prst="line">
          <a:avLst/>
        </a:prstGeom>
        <a:gradFill rotWithShape="0">
          <a:gsLst>
            <a:gs pos="0">
              <a:schemeClr val="accent1">
                <a:shade val="80000"/>
                <a:hueOff val="0"/>
                <a:satOff val="0"/>
                <a:lumOff val="0"/>
                <a:alphaOff val="0"/>
                <a:tint val="94000"/>
                <a:satMod val="180000"/>
                <a:lumMod val="98000"/>
              </a:schemeClr>
            </a:gs>
            <a:gs pos="100000">
              <a:schemeClr val="accent1">
                <a:shade val="80000"/>
                <a:hueOff val="0"/>
                <a:satOff val="0"/>
                <a:lumOff val="0"/>
                <a:alphaOff val="0"/>
                <a:satMod val="130000"/>
              </a:schemeClr>
            </a:gs>
          </a:gsLst>
          <a:lin ang="5160000" scaled="0"/>
        </a:gradFill>
        <a:ln w="12700" cap="flat" cmpd="sng" algn="ctr">
          <a:solidFill>
            <a:schemeClr val="accent1">
              <a:shade val="8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CABF075-2990-409F-BF65-BB9B45E0A477}">
      <dsp:nvSpPr>
        <dsp:cNvPr id="0" name=""/>
        <dsp:cNvSpPr/>
      </dsp:nvSpPr>
      <dsp:spPr>
        <a:xfrm>
          <a:off x="0" y="0"/>
          <a:ext cx="2387626" cy="122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ctr" defTabSz="1689100" rtl="0">
            <a:lnSpc>
              <a:spcPct val="90000"/>
            </a:lnSpc>
            <a:spcBef>
              <a:spcPct val="0"/>
            </a:spcBef>
            <a:spcAft>
              <a:spcPct val="35000"/>
            </a:spcAft>
          </a:pPr>
          <a:r>
            <a:rPr lang="en-US" sz="3800" b="1" kern="1200" dirty="0" smtClean="0">
              <a:solidFill>
                <a:srgbClr val="00B0F0"/>
              </a:solidFill>
              <a:effectLst/>
            </a:rPr>
            <a:t>Two types</a:t>
          </a:r>
          <a:endParaRPr lang="zh-CN" sz="3800" b="1" kern="1200" dirty="0">
            <a:solidFill>
              <a:srgbClr val="00B0F0"/>
            </a:solidFill>
            <a:effectLst/>
          </a:endParaRPr>
        </a:p>
      </dsp:txBody>
      <dsp:txXfrm>
        <a:off x="0" y="0"/>
        <a:ext cx="2387626" cy="1224136"/>
      </dsp:txXfrm>
    </dsp:sp>
    <dsp:sp modelId="{9F053C11-F77E-425B-9EAC-53997031F56E}">
      <dsp:nvSpPr>
        <dsp:cNvPr id="0" name=""/>
        <dsp:cNvSpPr/>
      </dsp:nvSpPr>
      <dsp:spPr>
        <a:xfrm>
          <a:off x="2479537" y="28451"/>
          <a:ext cx="4810007" cy="569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en-US" sz="2600" b="1" kern="1200" dirty="0" smtClean="0">
              <a:solidFill>
                <a:srgbClr val="00B0F0"/>
              </a:solidFill>
              <a:effectLst/>
            </a:rPr>
            <a:t>For filtering </a:t>
          </a:r>
          <a:endParaRPr lang="zh-CN" sz="2600" b="1" kern="1200" dirty="0">
            <a:solidFill>
              <a:srgbClr val="00B0F0"/>
            </a:solidFill>
            <a:effectLst/>
          </a:endParaRPr>
        </a:p>
      </dsp:txBody>
      <dsp:txXfrm>
        <a:off x="2479537" y="28451"/>
        <a:ext cx="4810007" cy="569031"/>
      </dsp:txXfrm>
    </dsp:sp>
    <dsp:sp modelId="{946474ED-000E-4D6F-91B8-F240973EA7CE}">
      <dsp:nvSpPr>
        <dsp:cNvPr id="0" name=""/>
        <dsp:cNvSpPr/>
      </dsp:nvSpPr>
      <dsp:spPr>
        <a:xfrm>
          <a:off x="2387626" y="597483"/>
          <a:ext cx="49019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326F1EB4-E929-45B2-9618-95DD54478CD2}">
      <dsp:nvSpPr>
        <dsp:cNvPr id="0" name=""/>
        <dsp:cNvSpPr/>
      </dsp:nvSpPr>
      <dsp:spPr>
        <a:xfrm>
          <a:off x="2479537" y="625935"/>
          <a:ext cx="4810007" cy="569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en-US" altLang="zh-CN" sz="2600" b="1" kern="1200" dirty="0" smtClean="0">
              <a:solidFill>
                <a:srgbClr val="00B0F0"/>
              </a:solidFill>
              <a:effectLst/>
            </a:rPr>
            <a:t>For truth generation</a:t>
          </a:r>
          <a:endParaRPr lang="zh-CN" sz="2600" b="1" kern="1200" dirty="0">
            <a:solidFill>
              <a:srgbClr val="00B0F0"/>
            </a:solidFill>
            <a:effectLst/>
          </a:endParaRPr>
        </a:p>
      </dsp:txBody>
      <dsp:txXfrm>
        <a:off x="2479537" y="625935"/>
        <a:ext cx="4810007" cy="569031"/>
      </dsp:txXfrm>
    </dsp:sp>
    <dsp:sp modelId="{7BA3125A-0BDA-4AF8-8EE1-1687F781C198}">
      <dsp:nvSpPr>
        <dsp:cNvPr id="0" name=""/>
        <dsp:cNvSpPr/>
      </dsp:nvSpPr>
      <dsp:spPr>
        <a:xfrm>
          <a:off x="2387626" y="1194967"/>
          <a:ext cx="490191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1C7E1-8882-4140-AA9B-B6AA601CE43D}">
      <dsp:nvSpPr>
        <dsp:cNvPr id="0" name=""/>
        <dsp:cNvSpPr/>
      </dsp:nvSpPr>
      <dsp:spPr>
        <a:xfrm>
          <a:off x="0" y="0"/>
          <a:ext cx="7704856" cy="0"/>
        </a:xfrm>
        <a:prstGeom prst="line">
          <a:avLst/>
        </a:prstGeom>
        <a:gradFill rotWithShape="0">
          <a:gsLst>
            <a:gs pos="0">
              <a:schemeClr val="accent2">
                <a:shade val="50000"/>
                <a:hueOff val="0"/>
                <a:satOff val="0"/>
                <a:lumOff val="0"/>
                <a:alphaOff val="0"/>
                <a:tint val="94000"/>
                <a:satMod val="180000"/>
                <a:lumMod val="98000"/>
              </a:schemeClr>
            </a:gs>
            <a:gs pos="100000">
              <a:schemeClr val="accent2">
                <a:shade val="50000"/>
                <a:hueOff val="0"/>
                <a:satOff val="0"/>
                <a:lumOff val="0"/>
                <a:alphaOff val="0"/>
                <a:satMod val="130000"/>
              </a:schemeClr>
            </a:gs>
          </a:gsLst>
          <a:lin ang="5160000" scaled="0"/>
        </a:gradFill>
        <a:ln w="12700" cap="flat" cmpd="sng" algn="ctr">
          <a:solidFill>
            <a:schemeClr val="accent2">
              <a:shade val="50000"/>
              <a:hueOff val="0"/>
              <a:satOff val="0"/>
              <a:lumOff val="0"/>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9E103E6B-9E0C-4FB0-9FA8-7FD48014C476}">
      <dsp:nvSpPr>
        <dsp:cNvPr id="0" name=""/>
        <dsp:cNvSpPr/>
      </dsp:nvSpPr>
      <dsp:spPr>
        <a:xfrm>
          <a:off x="0" y="0"/>
          <a:ext cx="7704856" cy="2376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dirty="0" smtClean="0">
              <a:solidFill>
                <a:srgbClr val="00B050"/>
              </a:solidFill>
              <a:effectLst>
                <a:outerShdw blurRad="38100" dist="38100" dir="2700000" algn="tl">
                  <a:srgbClr val="000000">
                    <a:alpha val="43137"/>
                  </a:srgbClr>
                </a:outerShdw>
              </a:effectLst>
            </a:rPr>
            <a:t>We shall make a point of </a:t>
          </a:r>
          <a:r>
            <a:rPr lang="en-US" sz="3000" b="1" i="1" kern="1200" dirty="0" smtClean="0">
              <a:solidFill>
                <a:srgbClr val="00B050"/>
              </a:solidFill>
              <a:effectLst>
                <a:outerShdw blurRad="38100" dist="38100" dir="2700000" algn="tl">
                  <a:srgbClr val="000000">
                    <a:alpha val="43137"/>
                  </a:srgbClr>
                </a:outerShdw>
              </a:effectLst>
            </a:rPr>
            <a:t>not </a:t>
          </a:r>
          <a:r>
            <a:rPr lang="en-US" sz="3000" b="1" kern="1200" dirty="0" smtClean="0">
              <a:solidFill>
                <a:srgbClr val="00B050"/>
              </a:solidFill>
              <a:effectLst>
                <a:outerShdw blurRad="38100" dist="38100" dir="2700000" algn="tl">
                  <a:srgbClr val="000000">
                    <a:alpha val="43137"/>
                  </a:srgbClr>
                </a:outerShdw>
              </a:effectLst>
            </a:rPr>
            <a:t>showing the true value as in any real situation this will not be available to us to study filter performance. </a:t>
          </a:r>
          <a:endParaRPr lang="zh-CN" sz="3000" b="1" kern="1200" dirty="0">
            <a:solidFill>
              <a:srgbClr val="00B050"/>
            </a:solidFill>
            <a:effectLst>
              <a:outerShdw blurRad="38100" dist="38100" dir="2700000" algn="tl">
                <a:srgbClr val="000000">
                  <a:alpha val="43137"/>
                </a:srgbClr>
              </a:outerShdw>
            </a:effectLst>
          </a:endParaRPr>
        </a:p>
      </dsp:txBody>
      <dsp:txXfrm>
        <a:off x="0" y="0"/>
        <a:ext cx="7704856" cy="2376264"/>
      </dsp:txXfrm>
    </dsp:sp>
    <dsp:sp modelId="{9890FA70-019B-4279-9627-364AB4B876EA}">
      <dsp:nvSpPr>
        <dsp:cNvPr id="0" name=""/>
        <dsp:cNvSpPr/>
      </dsp:nvSpPr>
      <dsp:spPr>
        <a:xfrm>
          <a:off x="0" y="2376264"/>
          <a:ext cx="7704856" cy="0"/>
        </a:xfrm>
        <a:prstGeom prst="line">
          <a:avLst/>
        </a:prstGeom>
        <a:gradFill rotWithShape="0">
          <a:gsLst>
            <a:gs pos="0">
              <a:schemeClr val="accent2">
                <a:shade val="50000"/>
                <a:hueOff val="-41484"/>
                <a:satOff val="-8409"/>
                <a:lumOff val="46251"/>
                <a:alphaOff val="0"/>
                <a:tint val="94000"/>
                <a:satMod val="180000"/>
                <a:lumMod val="98000"/>
              </a:schemeClr>
            </a:gs>
            <a:gs pos="100000">
              <a:schemeClr val="accent2">
                <a:shade val="50000"/>
                <a:hueOff val="-41484"/>
                <a:satOff val="-8409"/>
                <a:lumOff val="46251"/>
                <a:alphaOff val="0"/>
                <a:satMod val="130000"/>
              </a:schemeClr>
            </a:gs>
          </a:gsLst>
          <a:lin ang="5160000" scaled="0"/>
        </a:gradFill>
        <a:ln w="12700" cap="flat" cmpd="sng" algn="ctr">
          <a:solidFill>
            <a:schemeClr val="accent2">
              <a:shade val="50000"/>
              <a:hueOff val="-41484"/>
              <a:satOff val="-8409"/>
              <a:lumOff val="46251"/>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6C4B4F20-1C9C-4FF0-9CBE-CE4561175F33}">
      <dsp:nvSpPr>
        <dsp:cNvPr id="0" name=""/>
        <dsp:cNvSpPr/>
      </dsp:nvSpPr>
      <dsp:spPr>
        <a:xfrm>
          <a:off x="0" y="2376264"/>
          <a:ext cx="7704856" cy="2376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kern="1200" dirty="0" smtClean="0">
              <a:solidFill>
                <a:srgbClr val="0066FF"/>
              </a:solidFill>
              <a:effectLst>
                <a:outerShdw blurRad="38100" dist="38100" dir="2700000" algn="tl">
                  <a:srgbClr val="000000">
                    <a:alpha val="43137"/>
                  </a:srgbClr>
                </a:outerShdw>
              </a:effectLst>
            </a:rPr>
            <a:t>It is difficult to see from this graph how the filter works because the changes in position due to velocity and acceleration changes dominate the effects of estimation uncertainty.</a:t>
          </a:r>
          <a:endParaRPr lang="zh-CN" sz="3000" b="1" kern="1200" dirty="0">
            <a:solidFill>
              <a:srgbClr val="0066FF"/>
            </a:solidFill>
            <a:effectLst>
              <a:outerShdw blurRad="38100" dist="38100" dir="2700000" algn="tl">
                <a:srgbClr val="000000">
                  <a:alpha val="43137"/>
                </a:srgbClr>
              </a:outerShdw>
            </a:effectLst>
          </a:endParaRPr>
        </a:p>
      </dsp:txBody>
      <dsp:txXfrm>
        <a:off x="0" y="2376264"/>
        <a:ext cx="7704856" cy="237626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BDA8E-2941-40A4-870A-4483D31D1863}">
      <dsp:nvSpPr>
        <dsp:cNvPr id="0" name=""/>
        <dsp:cNvSpPr/>
      </dsp:nvSpPr>
      <dsp:spPr>
        <a:xfrm>
          <a:off x="0" y="0"/>
          <a:ext cx="7992888" cy="0"/>
        </a:xfrm>
        <a:prstGeom prst="line">
          <a:avLst/>
        </a:prstGeom>
        <a:gradFill rotWithShape="0">
          <a:gsLst>
            <a:gs pos="0">
              <a:schemeClr val="accent2">
                <a:shade val="80000"/>
                <a:hueOff val="0"/>
                <a:satOff val="0"/>
                <a:lumOff val="0"/>
                <a:alphaOff val="0"/>
                <a:tint val="94000"/>
                <a:satMod val="180000"/>
                <a:lumMod val="98000"/>
              </a:schemeClr>
            </a:gs>
            <a:gs pos="100000">
              <a:schemeClr val="accent2">
                <a:shade val="80000"/>
                <a:hueOff val="0"/>
                <a:satOff val="0"/>
                <a:lumOff val="0"/>
                <a:alphaOff val="0"/>
                <a:satMod val="130000"/>
              </a:schemeClr>
            </a:gs>
          </a:gsLst>
          <a:lin ang="5160000" scaled="0"/>
        </a:gradFill>
        <a:ln w="12700" cap="flat" cmpd="sng" algn="ctr">
          <a:solidFill>
            <a:schemeClr val="accent2">
              <a:shade val="8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9F87C76-743D-4F16-AA1A-7F979B7E309C}">
      <dsp:nvSpPr>
        <dsp:cNvPr id="0" name=""/>
        <dsp:cNvSpPr/>
      </dsp:nvSpPr>
      <dsp:spPr>
        <a:xfrm>
          <a:off x="0" y="0"/>
          <a:ext cx="7992888" cy="118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t>The successful implementation tends to be very problem-specific, relying heavily on engineering judgment to adjust and tune process, sensor and noise models. </a:t>
          </a:r>
          <a:endParaRPr lang="zh-CN" sz="2400" b="1" kern="1200" dirty="0"/>
        </a:p>
      </dsp:txBody>
      <dsp:txXfrm>
        <a:off x="0" y="0"/>
        <a:ext cx="7992888" cy="1188132"/>
      </dsp:txXfrm>
    </dsp:sp>
    <dsp:sp modelId="{1A807108-171B-4276-BC1D-5F149A5A49A3}">
      <dsp:nvSpPr>
        <dsp:cNvPr id="0" name=""/>
        <dsp:cNvSpPr/>
      </dsp:nvSpPr>
      <dsp:spPr>
        <a:xfrm>
          <a:off x="0" y="1188132"/>
          <a:ext cx="7992888" cy="0"/>
        </a:xfrm>
        <a:prstGeom prst="line">
          <a:avLst/>
        </a:prstGeom>
        <a:gradFill rotWithShape="0">
          <a:gsLst>
            <a:gs pos="0">
              <a:schemeClr val="accent2">
                <a:shade val="80000"/>
                <a:hueOff val="-35872"/>
                <a:satOff val="-4024"/>
                <a:lumOff val="25680"/>
                <a:alphaOff val="0"/>
                <a:tint val="94000"/>
                <a:satMod val="180000"/>
                <a:lumMod val="98000"/>
              </a:schemeClr>
            </a:gs>
            <a:gs pos="100000">
              <a:schemeClr val="accent2">
                <a:shade val="80000"/>
                <a:hueOff val="-35872"/>
                <a:satOff val="-4024"/>
                <a:lumOff val="25680"/>
                <a:alphaOff val="0"/>
                <a:satMod val="130000"/>
              </a:schemeClr>
            </a:gs>
          </a:gsLst>
          <a:lin ang="5160000" scaled="0"/>
        </a:gradFill>
        <a:ln w="12700" cap="flat" cmpd="sng" algn="ctr">
          <a:solidFill>
            <a:schemeClr val="accent2">
              <a:shade val="80000"/>
              <a:hueOff val="-35872"/>
              <a:satOff val="-4024"/>
              <a:lumOff val="2568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6D750E3-E222-4C8C-8EDB-FA81558E96DB}">
      <dsp:nvSpPr>
        <dsp:cNvPr id="0" name=""/>
        <dsp:cNvSpPr/>
      </dsp:nvSpPr>
      <dsp:spPr>
        <a:xfrm>
          <a:off x="0" y="1188132"/>
          <a:ext cx="7992888" cy="118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t>As a rule of thumb, it takes an order of magnitude more time and effort to tune and adjust a filter to work well, over the time it takes to implement the basic algorithm.</a:t>
          </a:r>
          <a:endParaRPr lang="zh-CN" sz="2400" b="1" kern="1200" dirty="0"/>
        </a:p>
      </dsp:txBody>
      <dsp:txXfrm>
        <a:off x="0" y="1188132"/>
        <a:ext cx="7992888" cy="11881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926990"/>
        </a:xfrm>
        <a:prstGeom prst="roundRect">
          <a:avLst/>
        </a:prstGeom>
        <a:gradFill rotWithShape="0">
          <a:gsLst>
            <a:gs pos="0">
              <a:schemeClr val="accent1">
                <a:alpha val="90000"/>
                <a:hueOff val="0"/>
                <a:satOff val="0"/>
                <a:lumOff val="0"/>
                <a:alphaOff val="0"/>
                <a:tint val="94000"/>
                <a:satMod val="180000"/>
                <a:lumMod val="98000"/>
              </a:schemeClr>
            </a:gs>
            <a:gs pos="100000">
              <a:schemeClr val="accent1">
                <a:alpha val="9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altLang="zh-CN" sz="2700" kern="1200" dirty="0" smtClean="0"/>
            <a:t>The mean of the posterior is the </a:t>
          </a:r>
          <a:r>
            <a:rPr lang="en-US" altLang="zh-CN" sz="2700" b="1" kern="1200" dirty="0" smtClean="0">
              <a:solidFill>
                <a:srgbClr val="FFFF00"/>
              </a:solidFill>
            </a:rPr>
            <a:t>weighted sum </a:t>
          </a:r>
          <a:r>
            <a:rPr lang="en-US" altLang="zh-CN" sz="2700" kern="1200" dirty="0" smtClean="0"/>
            <a:t>of the mean values of the two Gaussian distributions. The weights are decided by the proportion of information contained in each of the Gaussian distributions.</a:t>
          </a:r>
          <a:endParaRPr lang="zh-CN" altLang="en-US" sz="2700" kern="1200" dirty="0"/>
        </a:p>
      </dsp:txBody>
      <dsp:txXfrm>
        <a:off x="94068" y="94068"/>
        <a:ext cx="8164792" cy="173885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AA625-BFF4-4A10-8BD1-8217FBDA7144}">
      <dsp:nvSpPr>
        <dsp:cNvPr id="0" name=""/>
        <dsp:cNvSpPr/>
      </dsp:nvSpPr>
      <dsp:spPr>
        <a:xfrm>
          <a:off x="0" y="0"/>
          <a:ext cx="7992888" cy="0"/>
        </a:xfrm>
        <a:prstGeom prst="line">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w="12700" cap="flat" cmpd="sng" algn="ctr">
          <a:solidFill>
            <a:schemeClr val="accent1">
              <a:hueOff val="0"/>
              <a:satOff val="0"/>
              <a:lumOff val="0"/>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FB467804-4178-4507-9C18-575FC460F311}">
      <dsp:nvSpPr>
        <dsp:cNvPr id="0" name=""/>
        <dsp:cNvSpPr/>
      </dsp:nvSpPr>
      <dsp:spPr>
        <a:xfrm>
          <a:off x="0" y="0"/>
          <a:ext cx="1598577" cy="302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lang="en-US" altLang="zh-CN" sz="3400" kern="1200" dirty="0" smtClean="0">
              <a:solidFill>
                <a:srgbClr val="FF0000"/>
              </a:solidFill>
              <a:effectLst>
                <a:outerShdw blurRad="38100" dist="38100" dir="2700000" algn="tl">
                  <a:srgbClr val="000000">
                    <a:alpha val="43137"/>
                  </a:srgbClr>
                </a:outerShdw>
              </a:effectLst>
            </a:rPr>
            <a:t>Steady-state</a:t>
          </a:r>
          <a:endParaRPr lang="zh-CN" sz="3400" kern="1200" dirty="0">
            <a:solidFill>
              <a:srgbClr val="FF0000"/>
            </a:solidFill>
            <a:effectLst>
              <a:outerShdw blurRad="38100" dist="38100" dir="2700000" algn="tl">
                <a:srgbClr val="000000">
                  <a:alpha val="43137"/>
                </a:srgbClr>
              </a:outerShdw>
            </a:effectLst>
          </a:endParaRPr>
        </a:p>
      </dsp:txBody>
      <dsp:txXfrm>
        <a:off x="0" y="0"/>
        <a:ext cx="1598577" cy="3024336"/>
      </dsp:txXfrm>
    </dsp:sp>
    <dsp:sp modelId="{84306F2F-6D13-437C-929E-A37C649A7342}">
      <dsp:nvSpPr>
        <dsp:cNvPr id="0" name=""/>
        <dsp:cNvSpPr/>
      </dsp:nvSpPr>
      <dsp:spPr>
        <a:xfrm>
          <a:off x="1718470" y="70292"/>
          <a:ext cx="6274417" cy="14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The weights associated with the observations and predictions during an update tend to constant values.</a:t>
          </a:r>
          <a:endParaRPr lang="zh-CN" sz="2800" kern="1200" dirty="0"/>
        </a:p>
      </dsp:txBody>
      <dsp:txXfrm>
        <a:off x="1718470" y="70292"/>
        <a:ext cx="6274417" cy="1405843"/>
      </dsp:txXfrm>
    </dsp:sp>
    <dsp:sp modelId="{E4D21917-8BA5-48F5-A867-23FFFD5C7668}">
      <dsp:nvSpPr>
        <dsp:cNvPr id="0" name=""/>
        <dsp:cNvSpPr/>
      </dsp:nvSpPr>
      <dsp:spPr>
        <a:xfrm>
          <a:off x="1598577" y="1476135"/>
          <a:ext cx="6394310" cy="0"/>
        </a:xfrm>
        <a:prstGeom prst="line">
          <a:avLst/>
        </a:prstGeom>
        <a:noFill/>
        <a:ln w="12700" cap="flat" cmpd="sng" algn="ctr">
          <a:solidFill>
            <a:schemeClr val="accent1">
              <a:tint val="50000"/>
              <a:hueOff val="0"/>
              <a:satOff val="0"/>
              <a:lumOff val="0"/>
              <a:alphaOff val="0"/>
            </a:schemeClr>
          </a:solidFill>
          <a:prstDash val="solid"/>
        </a:ln>
        <a:effectLst>
          <a:outerShdw blurRad="38100" dist="12700" dir="5400000" rotWithShape="0">
            <a:srgbClr val="000000">
              <a:alpha val="15000"/>
            </a:srgbClr>
          </a:outerShdw>
        </a:effectLst>
      </dsp:spPr>
      <dsp:style>
        <a:lnRef idx="1">
          <a:scrgbClr r="0" g="0" b="0"/>
        </a:lnRef>
        <a:fillRef idx="0">
          <a:scrgbClr r="0" g="0" b="0"/>
        </a:fillRef>
        <a:effectRef idx="1">
          <a:scrgbClr r="0" g="0" b="0"/>
        </a:effectRef>
        <a:fontRef idx="minor"/>
      </dsp:style>
    </dsp:sp>
    <dsp:sp modelId="{74D08C3D-97A9-42E3-8D83-EA67EC3CDB80}">
      <dsp:nvSpPr>
        <dsp:cNvPr id="0" name=""/>
        <dsp:cNvSpPr/>
      </dsp:nvSpPr>
      <dsp:spPr>
        <a:xfrm>
          <a:off x="1718470" y="1546428"/>
          <a:ext cx="6274417" cy="14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when a </a:t>
          </a:r>
          <a:r>
            <a:rPr lang="en-US" sz="2800" b="1" kern="1200" dirty="0" smtClean="0">
              <a:solidFill>
                <a:srgbClr val="FF0000"/>
              </a:solidFill>
            </a:rPr>
            <a:t>steady-state</a:t>
          </a:r>
          <a:r>
            <a:rPr lang="en-US" sz="2800" kern="1200" dirty="0" smtClean="0"/>
            <a:t> has been achieved, the estimate will lie between observation and prediction in constant proportion.</a:t>
          </a:r>
          <a:endParaRPr lang="zh-CN" sz="2800" kern="1200" dirty="0"/>
        </a:p>
      </dsp:txBody>
      <dsp:txXfrm>
        <a:off x="1718470" y="1546428"/>
        <a:ext cx="6274417" cy="1405843"/>
      </dsp:txXfrm>
    </dsp:sp>
    <dsp:sp modelId="{628A8C47-F9FE-456B-9396-53E6B5BB9132}">
      <dsp:nvSpPr>
        <dsp:cNvPr id="0" name=""/>
        <dsp:cNvSpPr/>
      </dsp:nvSpPr>
      <dsp:spPr>
        <a:xfrm>
          <a:off x="1598577" y="2952271"/>
          <a:ext cx="6394310" cy="0"/>
        </a:xfrm>
        <a:prstGeom prst="line">
          <a:avLst/>
        </a:prstGeom>
        <a:noFill/>
        <a:ln w="12700" cap="flat" cmpd="sng" algn="ctr">
          <a:solidFill>
            <a:schemeClr val="accent1">
              <a:tint val="50000"/>
              <a:hueOff val="0"/>
              <a:satOff val="0"/>
              <a:lumOff val="0"/>
              <a:alphaOff val="0"/>
            </a:schemeClr>
          </a:solidFill>
          <a:prstDash val="solid"/>
        </a:ln>
        <a:effectLst>
          <a:outerShdw blurRad="38100" dist="12700" dir="5400000" rotWithShape="0">
            <a:srgbClr val="000000">
              <a:alpha val="15000"/>
            </a:srgbClr>
          </a:outerShdw>
        </a:effectLst>
      </dsp:spPr>
      <dsp:style>
        <a:lnRef idx="1">
          <a:scrgbClr r="0" g="0" b="0"/>
        </a:lnRef>
        <a:fillRef idx="0">
          <a:scrgbClr r="0" g="0" b="0"/>
        </a:fillRef>
        <a:effectRef idx="1">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BD3BA-9461-4159-85B9-2D162B31217C}">
      <dsp:nvSpPr>
        <dsp:cNvPr id="0" name=""/>
        <dsp:cNvSpPr/>
      </dsp:nvSpPr>
      <dsp:spPr>
        <a:xfrm>
          <a:off x="0" y="0"/>
          <a:ext cx="6912768" cy="0"/>
        </a:xfrm>
        <a:prstGeom prst="line">
          <a:avLst/>
        </a:prstGeom>
        <a:gradFill rotWithShape="0">
          <a:gsLst>
            <a:gs pos="0">
              <a:schemeClr val="accent2">
                <a:shade val="80000"/>
                <a:hueOff val="0"/>
                <a:satOff val="0"/>
                <a:lumOff val="0"/>
                <a:alphaOff val="0"/>
                <a:tint val="94000"/>
                <a:satMod val="180000"/>
                <a:lumMod val="98000"/>
              </a:schemeClr>
            </a:gs>
            <a:gs pos="100000">
              <a:schemeClr val="accent2">
                <a:shade val="80000"/>
                <a:hueOff val="0"/>
                <a:satOff val="0"/>
                <a:lumOff val="0"/>
                <a:alphaOff val="0"/>
                <a:satMod val="130000"/>
              </a:schemeClr>
            </a:gs>
          </a:gsLst>
          <a:lin ang="5160000" scaled="0"/>
        </a:gradFill>
        <a:ln w="12700" cap="flat" cmpd="sng" algn="ctr">
          <a:solidFill>
            <a:schemeClr val="accent2">
              <a:shade val="8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5330843-ED8E-41E6-827E-E45DDD99ACAA}">
      <dsp:nvSpPr>
        <dsp:cNvPr id="0" name=""/>
        <dsp:cNvSpPr/>
      </dsp:nvSpPr>
      <dsp:spPr>
        <a:xfrm>
          <a:off x="0" y="0"/>
          <a:ext cx="6912768" cy="1332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en-US" sz="2600" kern="1200" dirty="0" smtClean="0"/>
            <a:t>The robot is actually accelerating while the motion model assumes that the velocity is constant. </a:t>
          </a:r>
          <a:endParaRPr lang="zh-CN" sz="2600" kern="1200" dirty="0"/>
        </a:p>
      </dsp:txBody>
      <dsp:txXfrm>
        <a:off x="0" y="0"/>
        <a:ext cx="6912768" cy="1332147"/>
      </dsp:txXfrm>
    </dsp:sp>
    <dsp:sp modelId="{E5398A2B-D1D4-49F4-8666-8F14BA7C961C}">
      <dsp:nvSpPr>
        <dsp:cNvPr id="0" name=""/>
        <dsp:cNvSpPr/>
      </dsp:nvSpPr>
      <dsp:spPr>
        <a:xfrm>
          <a:off x="0" y="1332147"/>
          <a:ext cx="6912768" cy="0"/>
        </a:xfrm>
        <a:prstGeom prst="line">
          <a:avLst/>
        </a:prstGeom>
        <a:gradFill rotWithShape="0">
          <a:gsLst>
            <a:gs pos="0">
              <a:schemeClr val="accent2">
                <a:shade val="80000"/>
                <a:hueOff val="-35872"/>
                <a:satOff val="-4024"/>
                <a:lumOff val="25680"/>
                <a:alphaOff val="0"/>
                <a:tint val="94000"/>
                <a:satMod val="180000"/>
                <a:lumMod val="98000"/>
              </a:schemeClr>
            </a:gs>
            <a:gs pos="100000">
              <a:schemeClr val="accent2">
                <a:shade val="80000"/>
                <a:hueOff val="-35872"/>
                <a:satOff val="-4024"/>
                <a:lumOff val="25680"/>
                <a:alphaOff val="0"/>
                <a:satMod val="130000"/>
              </a:schemeClr>
            </a:gs>
          </a:gsLst>
          <a:lin ang="5160000" scaled="0"/>
        </a:gradFill>
        <a:ln w="12700" cap="flat" cmpd="sng" algn="ctr">
          <a:solidFill>
            <a:schemeClr val="accent2">
              <a:shade val="80000"/>
              <a:hueOff val="-35872"/>
              <a:satOff val="-4024"/>
              <a:lumOff val="2568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2D47C25-907F-4B00-9306-3F6AD257E8FB}">
      <dsp:nvSpPr>
        <dsp:cNvPr id="0" name=""/>
        <dsp:cNvSpPr/>
      </dsp:nvSpPr>
      <dsp:spPr>
        <a:xfrm>
          <a:off x="0" y="1332147"/>
          <a:ext cx="6912768" cy="1332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en-US" sz="2600" kern="1200" dirty="0" smtClean="0"/>
            <a:t>The velocity estimates are smoother than the true values, this is due to the smoothing properties of the estimator.</a:t>
          </a:r>
          <a:endParaRPr lang="zh-CN" sz="2600" kern="1200" dirty="0"/>
        </a:p>
      </dsp:txBody>
      <dsp:txXfrm>
        <a:off x="0" y="1332147"/>
        <a:ext cx="6912768" cy="133214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AA625-BFF4-4A10-8BD1-8217FBDA7144}">
      <dsp:nvSpPr>
        <dsp:cNvPr id="0" name=""/>
        <dsp:cNvSpPr/>
      </dsp:nvSpPr>
      <dsp:spPr>
        <a:xfrm>
          <a:off x="0" y="2777"/>
          <a:ext cx="3672408" cy="0"/>
        </a:xfrm>
        <a:prstGeom prst="line">
          <a:avLst/>
        </a:prstGeom>
        <a:gradFill rotWithShape="0">
          <a:gsLst>
            <a:gs pos="0">
              <a:schemeClr val="accent2">
                <a:shade val="50000"/>
                <a:hueOff val="0"/>
                <a:satOff val="0"/>
                <a:lumOff val="0"/>
                <a:alphaOff val="0"/>
                <a:tint val="94000"/>
                <a:satMod val="180000"/>
                <a:lumMod val="98000"/>
              </a:schemeClr>
            </a:gs>
            <a:gs pos="100000">
              <a:schemeClr val="accent2">
                <a:shade val="50000"/>
                <a:hueOff val="0"/>
                <a:satOff val="0"/>
                <a:lumOff val="0"/>
                <a:alphaOff val="0"/>
                <a:satMod val="130000"/>
              </a:schemeClr>
            </a:gs>
          </a:gsLst>
          <a:lin ang="5160000" scaled="0"/>
        </a:gradFill>
        <a:ln w="12700" cap="flat" cmpd="sng" algn="ctr">
          <a:solidFill>
            <a:schemeClr val="accent2">
              <a:shade val="5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B467804-4178-4507-9C18-575FC460F311}">
      <dsp:nvSpPr>
        <dsp:cNvPr id="0" name=""/>
        <dsp:cNvSpPr/>
      </dsp:nvSpPr>
      <dsp:spPr>
        <a:xfrm>
          <a:off x="0" y="2777"/>
          <a:ext cx="734481" cy="5683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altLang="zh-CN" sz="1600" b="1" kern="1200" dirty="0" smtClean="0">
              <a:solidFill>
                <a:srgbClr val="FF0000"/>
              </a:solidFill>
              <a:effectLst>
                <a:outerShdw blurRad="38100" dist="38100" dir="2700000" algn="tl">
                  <a:srgbClr val="000000">
                    <a:alpha val="43137"/>
                  </a:srgbClr>
                </a:outerShdw>
              </a:effectLst>
            </a:rPr>
            <a:t>Steady-state</a:t>
          </a:r>
          <a:endParaRPr lang="zh-CN" sz="1600" b="1" kern="1200" dirty="0">
            <a:solidFill>
              <a:srgbClr val="FF0000"/>
            </a:solidFill>
            <a:effectLst>
              <a:outerShdw blurRad="38100" dist="38100" dir="2700000" algn="tl">
                <a:srgbClr val="000000">
                  <a:alpha val="43137"/>
                </a:srgbClr>
              </a:outerShdw>
            </a:effectLst>
          </a:endParaRPr>
        </a:p>
      </dsp:txBody>
      <dsp:txXfrm>
        <a:off x="0" y="2777"/>
        <a:ext cx="734481" cy="5683076"/>
      </dsp:txXfrm>
    </dsp:sp>
    <dsp:sp modelId="{84306F2F-6D13-437C-929E-A37C649A7342}">
      <dsp:nvSpPr>
        <dsp:cNvPr id="0" name=""/>
        <dsp:cNvSpPr/>
      </dsp:nvSpPr>
      <dsp:spPr>
        <a:xfrm>
          <a:off x="789567" y="134864"/>
          <a:ext cx="2882840" cy="264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altLang="zh-CN" sz="2800" b="1" kern="1200" dirty="0" smtClean="0"/>
            <a:t>The error reaches a steady state in only a very small number of iterations. </a:t>
          </a:r>
          <a:endParaRPr lang="zh-CN" sz="2800" b="1" kern="1200" dirty="0"/>
        </a:p>
      </dsp:txBody>
      <dsp:txXfrm>
        <a:off x="789567" y="134864"/>
        <a:ext cx="2882840" cy="2641742"/>
      </dsp:txXfrm>
    </dsp:sp>
    <dsp:sp modelId="{E4D21917-8BA5-48F5-A867-23FFFD5C7668}">
      <dsp:nvSpPr>
        <dsp:cNvPr id="0" name=""/>
        <dsp:cNvSpPr/>
      </dsp:nvSpPr>
      <dsp:spPr>
        <a:xfrm>
          <a:off x="734481" y="2776607"/>
          <a:ext cx="293792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DB75ABAE-BEE8-447D-A446-6585C91E62CC}">
      <dsp:nvSpPr>
        <dsp:cNvPr id="0" name=""/>
        <dsp:cNvSpPr/>
      </dsp:nvSpPr>
      <dsp:spPr>
        <a:xfrm>
          <a:off x="789567" y="2908694"/>
          <a:ext cx="2882840" cy="264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altLang="zh-CN" sz="2800" b="1" kern="1200" dirty="0" smtClean="0"/>
            <a:t>The estimate error is always less than or equal to the prediction error.</a:t>
          </a:r>
          <a:endParaRPr lang="zh-CN" sz="2800" b="1" kern="1200" dirty="0"/>
        </a:p>
      </dsp:txBody>
      <dsp:txXfrm>
        <a:off x="789567" y="2908694"/>
        <a:ext cx="2882840" cy="2641742"/>
      </dsp:txXfrm>
    </dsp:sp>
    <dsp:sp modelId="{31BFBCF8-1BAF-4507-814D-A636735EF81C}">
      <dsp:nvSpPr>
        <dsp:cNvPr id="0" name=""/>
        <dsp:cNvSpPr/>
      </dsp:nvSpPr>
      <dsp:spPr>
        <a:xfrm>
          <a:off x="734481" y="5550437"/>
          <a:ext cx="293792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79D52-7CFB-49DF-91D8-278CF7CD2873}">
      <dsp:nvSpPr>
        <dsp:cNvPr id="0" name=""/>
        <dsp:cNvSpPr/>
      </dsp:nvSpPr>
      <dsp:spPr>
        <a:xfrm>
          <a:off x="0" y="7019"/>
          <a:ext cx="7736001" cy="137475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1" kern="1200" dirty="0" smtClean="0"/>
            <a:t>A measure of information commonly used in probabilistic modeling and estimation other than </a:t>
          </a:r>
          <a:r>
            <a:rPr lang="en-US" sz="2500" b="1" kern="1200" dirty="0" smtClean="0">
              <a:solidFill>
                <a:srgbClr val="FFFF00"/>
              </a:solidFill>
            </a:rPr>
            <a:t>Shannon information </a:t>
          </a:r>
          <a:r>
            <a:rPr lang="en-US" sz="2500" b="1" kern="1200" dirty="0" smtClean="0"/>
            <a:t>(Entropy)</a:t>
          </a:r>
          <a:endParaRPr lang="zh-CN" sz="2500" kern="1200" dirty="0"/>
        </a:p>
      </dsp:txBody>
      <dsp:txXfrm>
        <a:off x="67110" y="74129"/>
        <a:ext cx="7601781" cy="124053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3C227-51E7-46F4-871F-8379CC32DC13}">
      <dsp:nvSpPr>
        <dsp:cNvPr id="0" name=""/>
        <dsp:cNvSpPr/>
      </dsp:nvSpPr>
      <dsp:spPr>
        <a:xfrm>
          <a:off x="0" y="8003"/>
          <a:ext cx="7632848" cy="1079325"/>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Steady-state performance</a:t>
          </a:r>
          <a:endParaRPr lang="zh-CN" altLang="en-US" sz="4500" kern="1200" dirty="0"/>
        </a:p>
      </dsp:txBody>
      <dsp:txXfrm>
        <a:off x="52688" y="60691"/>
        <a:ext cx="7527472" cy="973949"/>
      </dsp:txXfrm>
    </dsp:sp>
    <dsp:sp modelId="{EC368E27-CF91-4A0F-9DD3-8909B85FDBDB}">
      <dsp:nvSpPr>
        <dsp:cNvPr id="0" name=""/>
        <dsp:cNvSpPr/>
      </dsp:nvSpPr>
      <dsp:spPr>
        <a:xfrm>
          <a:off x="0" y="1216928"/>
          <a:ext cx="7632848" cy="1079325"/>
        </a:xfrm>
        <a:prstGeom prst="roundRect">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Convergence</a:t>
          </a:r>
          <a:endParaRPr lang="zh-CN" altLang="en-US" sz="4500" kern="1200" dirty="0"/>
        </a:p>
      </dsp:txBody>
      <dsp:txXfrm>
        <a:off x="52688" y="1269616"/>
        <a:ext cx="7527472" cy="97394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87465-7717-48D5-B51B-287CC1069D84}">
      <dsp:nvSpPr>
        <dsp:cNvPr id="0" name=""/>
        <dsp:cNvSpPr/>
      </dsp:nvSpPr>
      <dsp:spPr>
        <a:xfrm>
          <a:off x="0" y="204852"/>
          <a:ext cx="8568952" cy="2254590"/>
        </a:xfrm>
        <a:prstGeom prst="roundRect">
          <a:avLst/>
        </a:prstGeom>
        <a:gradFill rotWithShape="0">
          <a:gsLst>
            <a:gs pos="0">
              <a:schemeClr val="accent1">
                <a:shade val="80000"/>
                <a:hueOff val="0"/>
                <a:satOff val="0"/>
                <a:lumOff val="0"/>
                <a:alphaOff val="0"/>
                <a:tint val="94000"/>
                <a:satMod val="180000"/>
                <a:lumMod val="98000"/>
              </a:schemeClr>
            </a:gs>
            <a:gs pos="100000">
              <a:schemeClr val="accent1">
                <a:shade val="8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kern="1200" dirty="0" smtClean="0"/>
            <a:t>The filter converges to the same track regardless of what initial </a:t>
          </a:r>
          <a:r>
            <a:rPr lang="en-US" sz="4100" b="1" i="1" kern="1200" dirty="0" smtClean="0">
              <a:solidFill>
                <a:srgbClr val="FFFF00"/>
              </a:solidFill>
            </a:rPr>
            <a:t>covariance matrix</a:t>
          </a:r>
          <a:r>
            <a:rPr lang="en-US" sz="4100" kern="1200" dirty="0" smtClean="0"/>
            <a:t> are chosen for the state.</a:t>
          </a:r>
          <a:endParaRPr lang="zh-CN" sz="4100" kern="1200" dirty="0"/>
        </a:p>
      </dsp:txBody>
      <dsp:txXfrm>
        <a:off x="110060" y="314912"/>
        <a:ext cx="8348832" cy="20344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87465-7717-48D5-B51B-287CC1069D84}">
      <dsp:nvSpPr>
        <dsp:cNvPr id="0" name=""/>
        <dsp:cNvSpPr/>
      </dsp:nvSpPr>
      <dsp:spPr>
        <a:xfrm>
          <a:off x="0" y="225912"/>
          <a:ext cx="8568952" cy="2212470"/>
        </a:xfrm>
        <a:prstGeom prst="roundRect">
          <a:avLst/>
        </a:prstGeom>
        <a:gradFill rotWithShape="0">
          <a:gsLst>
            <a:gs pos="0">
              <a:schemeClr val="accent3">
                <a:shade val="80000"/>
                <a:hueOff val="0"/>
                <a:satOff val="0"/>
                <a:lumOff val="0"/>
                <a:alphaOff val="0"/>
                <a:tint val="94000"/>
                <a:satMod val="180000"/>
                <a:lumMod val="98000"/>
              </a:schemeClr>
            </a:gs>
            <a:gs pos="100000">
              <a:schemeClr val="accent3">
                <a:shade val="8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altLang="zh-CN" sz="3100" b="0" kern="1200" dirty="0" smtClean="0">
              <a:effectLst/>
            </a:rPr>
            <a:t>The velocity is not observable, its error decreases relying on the increasing correlation with position estimates. So its uncertainty can’t be bounded at the first step when no correlation is introduced.</a:t>
          </a:r>
          <a:endParaRPr lang="zh-CN" sz="3100" b="0" kern="1200" dirty="0">
            <a:effectLst/>
          </a:endParaRPr>
        </a:p>
      </dsp:txBody>
      <dsp:txXfrm>
        <a:off x="108004" y="333916"/>
        <a:ext cx="8352944" cy="19964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24C0C-617E-4155-B910-0961C01000AA}">
      <dsp:nvSpPr>
        <dsp:cNvPr id="0" name=""/>
        <dsp:cNvSpPr/>
      </dsp:nvSpPr>
      <dsp:spPr>
        <a:xfrm>
          <a:off x="0" y="0"/>
          <a:ext cx="7200800" cy="120978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Although the effect of this initial estimate diminishes with time, either simple or sophisticated method is used to represent the prior. </a:t>
          </a:r>
          <a:endParaRPr lang="zh-CN" sz="2200" kern="1200" dirty="0"/>
        </a:p>
      </dsp:txBody>
      <dsp:txXfrm>
        <a:off x="59057" y="59057"/>
        <a:ext cx="7082686" cy="109166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64EC3-1AEA-4316-A013-78B545D9FE75}">
      <dsp:nvSpPr>
        <dsp:cNvPr id="0" name=""/>
        <dsp:cNvSpPr/>
      </dsp:nvSpPr>
      <dsp:spPr>
        <a:xfrm>
          <a:off x="754308" y="2619"/>
          <a:ext cx="2753884" cy="1376942"/>
        </a:xfrm>
        <a:prstGeom prst="roundRect">
          <a:avLst>
            <a:gd name="adj" fmla="val 10000"/>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altLang="zh-CN" sz="4400" kern="1200" dirty="0" smtClean="0">
              <a:effectLst>
                <a:outerShdw blurRad="38100" dist="38100" dir="2700000" algn="tl">
                  <a:srgbClr val="000000">
                    <a:alpha val="43137"/>
                  </a:srgbClr>
                </a:outerShdw>
              </a:effectLst>
            </a:rPr>
            <a:t>Mean</a:t>
          </a:r>
          <a:endParaRPr lang="zh-CN" altLang="en-US" sz="4400" kern="1200" dirty="0">
            <a:effectLst>
              <a:outerShdw blurRad="38100" dist="38100" dir="2700000" algn="tl">
                <a:srgbClr val="000000">
                  <a:alpha val="43137"/>
                </a:srgbClr>
              </a:outerShdw>
            </a:effectLst>
          </a:endParaRPr>
        </a:p>
      </dsp:txBody>
      <dsp:txXfrm>
        <a:off x="794637" y="42948"/>
        <a:ext cx="2673226" cy="1296284"/>
      </dsp:txXfrm>
    </dsp:sp>
    <dsp:sp modelId="{D1B8859B-D314-46B1-8BE6-D62801BC3D0A}">
      <dsp:nvSpPr>
        <dsp:cNvPr id="0" name=""/>
        <dsp:cNvSpPr/>
      </dsp:nvSpPr>
      <dsp:spPr>
        <a:xfrm>
          <a:off x="1029696" y="1379561"/>
          <a:ext cx="275388" cy="1032706"/>
        </a:xfrm>
        <a:custGeom>
          <a:avLst/>
          <a:gdLst/>
          <a:ahLst/>
          <a:cxnLst/>
          <a:rect l="0" t="0" r="0" b="0"/>
          <a:pathLst>
            <a:path>
              <a:moveTo>
                <a:pt x="0" y="0"/>
              </a:moveTo>
              <a:lnTo>
                <a:pt x="0" y="1032706"/>
              </a:lnTo>
              <a:lnTo>
                <a:pt x="275388" y="1032706"/>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832F37-AB4F-42C3-AECB-A601F2B54AB7}">
      <dsp:nvSpPr>
        <dsp:cNvPr id="0" name=""/>
        <dsp:cNvSpPr/>
      </dsp:nvSpPr>
      <dsp:spPr>
        <a:xfrm>
          <a:off x="1305085" y="1723796"/>
          <a:ext cx="2203107" cy="137694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lvl="0" algn="l" defTabSz="666750">
            <a:lnSpc>
              <a:spcPct val="90000"/>
            </a:lnSpc>
            <a:spcBef>
              <a:spcPct val="0"/>
            </a:spcBef>
            <a:spcAft>
              <a:spcPct val="35000"/>
            </a:spcAft>
          </a:pPr>
          <a:r>
            <a:rPr lang="en-US" altLang="zh-CN" sz="1500" kern="1200" dirty="0" smtClean="0"/>
            <a:t>Batch-process the first few observations to estimate initial state values providing initial mean.</a:t>
          </a:r>
          <a:endParaRPr lang="zh-CN" altLang="en-US" sz="1500" kern="1200" dirty="0"/>
        </a:p>
      </dsp:txBody>
      <dsp:txXfrm>
        <a:off x="1345414" y="1764125"/>
        <a:ext cx="2122449" cy="1296284"/>
      </dsp:txXfrm>
    </dsp:sp>
    <dsp:sp modelId="{8B98DB78-348E-4142-B861-F8E358AB93A3}">
      <dsp:nvSpPr>
        <dsp:cNvPr id="0" name=""/>
        <dsp:cNvSpPr/>
      </dsp:nvSpPr>
      <dsp:spPr>
        <a:xfrm>
          <a:off x="1029696" y="1379561"/>
          <a:ext cx="275388" cy="2753884"/>
        </a:xfrm>
        <a:custGeom>
          <a:avLst/>
          <a:gdLst/>
          <a:ahLst/>
          <a:cxnLst/>
          <a:rect l="0" t="0" r="0" b="0"/>
          <a:pathLst>
            <a:path>
              <a:moveTo>
                <a:pt x="0" y="0"/>
              </a:moveTo>
              <a:lnTo>
                <a:pt x="0" y="2753884"/>
              </a:lnTo>
              <a:lnTo>
                <a:pt x="275388" y="2753884"/>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E1893F-4432-4F62-B76F-C773ACE0FB3C}">
      <dsp:nvSpPr>
        <dsp:cNvPr id="0" name=""/>
        <dsp:cNvSpPr/>
      </dsp:nvSpPr>
      <dsp:spPr>
        <a:xfrm>
          <a:off x="1305085" y="3444974"/>
          <a:ext cx="2203107" cy="137694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560506"/>
              <a:satOff val="-1946"/>
              <a:lumOff val="458"/>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lvl="0" algn="l" defTabSz="666750">
            <a:lnSpc>
              <a:spcPct val="90000"/>
            </a:lnSpc>
            <a:spcBef>
              <a:spcPct val="0"/>
            </a:spcBef>
            <a:spcAft>
              <a:spcPct val="35000"/>
            </a:spcAft>
          </a:pPr>
          <a:r>
            <a:rPr lang="en-US" altLang="en-US" sz="1500" kern="1200" dirty="0" smtClean="0"/>
            <a:t>Least-squares fit can be used if required.</a:t>
          </a:r>
          <a:endParaRPr lang="zh-CN" altLang="en-US" sz="1500" kern="1200" dirty="0"/>
        </a:p>
      </dsp:txBody>
      <dsp:txXfrm>
        <a:off x="1345414" y="3485303"/>
        <a:ext cx="2122449" cy="1296284"/>
      </dsp:txXfrm>
    </dsp:sp>
    <dsp:sp modelId="{1310B2C8-383F-4765-AFCA-FE97607F744C}">
      <dsp:nvSpPr>
        <dsp:cNvPr id="0" name=""/>
        <dsp:cNvSpPr/>
      </dsp:nvSpPr>
      <dsp:spPr>
        <a:xfrm>
          <a:off x="4196663" y="2619"/>
          <a:ext cx="2753884" cy="1376942"/>
        </a:xfrm>
        <a:prstGeom prst="roundRect">
          <a:avLst>
            <a:gd name="adj" fmla="val 10000"/>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altLang="zh-CN" sz="4400" kern="1200" dirty="0" smtClean="0">
              <a:effectLst>
                <a:outerShdw blurRad="38100" dist="38100" dir="2700000" algn="tl">
                  <a:srgbClr val="000000">
                    <a:alpha val="43137"/>
                  </a:srgbClr>
                </a:outerShdw>
              </a:effectLst>
            </a:rPr>
            <a:t>Covariance</a:t>
          </a:r>
          <a:endParaRPr lang="zh-CN" altLang="en-US" sz="4400" kern="1200" dirty="0">
            <a:effectLst>
              <a:outerShdw blurRad="38100" dist="38100" dir="2700000" algn="tl">
                <a:srgbClr val="000000">
                  <a:alpha val="43137"/>
                </a:srgbClr>
              </a:outerShdw>
            </a:effectLst>
          </a:endParaRPr>
        </a:p>
      </dsp:txBody>
      <dsp:txXfrm>
        <a:off x="4236992" y="42948"/>
        <a:ext cx="2673226" cy="1296284"/>
      </dsp:txXfrm>
    </dsp:sp>
    <dsp:sp modelId="{19CD47FF-B56B-4A91-8761-EF1FAFE14D69}">
      <dsp:nvSpPr>
        <dsp:cNvPr id="0" name=""/>
        <dsp:cNvSpPr/>
      </dsp:nvSpPr>
      <dsp:spPr>
        <a:xfrm>
          <a:off x="4472051" y="1379561"/>
          <a:ext cx="275388" cy="1032706"/>
        </a:xfrm>
        <a:custGeom>
          <a:avLst/>
          <a:gdLst/>
          <a:ahLst/>
          <a:cxnLst/>
          <a:rect l="0" t="0" r="0" b="0"/>
          <a:pathLst>
            <a:path>
              <a:moveTo>
                <a:pt x="0" y="0"/>
              </a:moveTo>
              <a:lnTo>
                <a:pt x="0" y="1032706"/>
              </a:lnTo>
              <a:lnTo>
                <a:pt x="275388" y="1032706"/>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D8DCE-EC43-4965-AB49-9264B32A8C0A}">
      <dsp:nvSpPr>
        <dsp:cNvPr id="0" name=""/>
        <dsp:cNvSpPr/>
      </dsp:nvSpPr>
      <dsp:spPr>
        <a:xfrm>
          <a:off x="4747440" y="1723796"/>
          <a:ext cx="2203107" cy="137694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121013"/>
              <a:satOff val="-3893"/>
              <a:lumOff val="915"/>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lvl="0" algn="l" defTabSz="666750">
            <a:lnSpc>
              <a:spcPct val="90000"/>
            </a:lnSpc>
            <a:spcBef>
              <a:spcPct val="0"/>
            </a:spcBef>
            <a:spcAft>
              <a:spcPct val="35000"/>
            </a:spcAft>
          </a:pPr>
          <a:r>
            <a:rPr lang="en-US" altLang="en-US" sz="1500" kern="1200" dirty="0" smtClean="0"/>
            <a:t>The initial covariance information should be large enough to encompass any likely uncertainty in the initial guess for</a:t>
          </a:r>
          <a:endParaRPr lang="zh-CN" altLang="en-US" sz="1500" kern="1200" dirty="0"/>
        </a:p>
      </dsp:txBody>
      <dsp:txXfrm>
        <a:off x="4787769" y="1764125"/>
        <a:ext cx="2122449" cy="1296284"/>
      </dsp:txXfrm>
    </dsp:sp>
    <dsp:sp modelId="{7F55B6C7-A12C-4C5F-ACFF-EC397C54669C}">
      <dsp:nvSpPr>
        <dsp:cNvPr id="0" name=""/>
        <dsp:cNvSpPr/>
      </dsp:nvSpPr>
      <dsp:spPr>
        <a:xfrm>
          <a:off x="4472051" y="1379561"/>
          <a:ext cx="275388" cy="2753884"/>
        </a:xfrm>
        <a:custGeom>
          <a:avLst/>
          <a:gdLst/>
          <a:ahLst/>
          <a:cxnLst/>
          <a:rect l="0" t="0" r="0" b="0"/>
          <a:pathLst>
            <a:path>
              <a:moveTo>
                <a:pt x="0" y="0"/>
              </a:moveTo>
              <a:lnTo>
                <a:pt x="0" y="2753884"/>
              </a:lnTo>
              <a:lnTo>
                <a:pt x="275388" y="2753884"/>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55D4FF-C148-4FC4-8E7A-FFD8DF641BBB}">
      <dsp:nvSpPr>
        <dsp:cNvPr id="0" name=""/>
        <dsp:cNvSpPr/>
      </dsp:nvSpPr>
      <dsp:spPr>
        <a:xfrm>
          <a:off x="4747440" y="3444974"/>
          <a:ext cx="2203107" cy="137694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681519"/>
              <a:satOff val="-5839"/>
              <a:lumOff val="1373"/>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altLang="en-US" sz="1500" kern="1200" dirty="0" smtClean="0"/>
            <a:t>the mean-squared error computed by a least-squared fit to the first few observations.</a:t>
          </a:r>
          <a:endParaRPr lang="zh-CN" altLang="en-US" sz="1500" kern="1200" dirty="0"/>
        </a:p>
      </dsp:txBody>
      <dsp:txXfrm>
        <a:off x="4787769" y="3485303"/>
        <a:ext cx="2122449" cy="12962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E0B04-35C3-4657-805C-17491D8BC467}">
      <dsp:nvSpPr>
        <dsp:cNvPr id="0" name=""/>
        <dsp:cNvSpPr/>
      </dsp:nvSpPr>
      <dsp:spPr>
        <a:xfrm>
          <a:off x="0" y="1995"/>
          <a:ext cx="9252520" cy="1623182"/>
        </a:xfrm>
        <a:prstGeom prst="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w="12700" cap="flat" cmpd="sng" algn="ctr">
          <a:solidFill>
            <a:schemeClr val="accent4">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05816" tIns="174752" rIns="305816" bIns="174752" numCol="1" spcCol="1270" anchor="ctr" anchorCtr="0">
          <a:noAutofit/>
        </a:bodyPr>
        <a:lstStyle/>
        <a:p>
          <a:pPr lvl="0" algn="ctr" defTabSz="1911350" rtl="0">
            <a:lnSpc>
              <a:spcPct val="90000"/>
            </a:lnSpc>
            <a:spcBef>
              <a:spcPct val="0"/>
            </a:spcBef>
            <a:spcAft>
              <a:spcPct val="35000"/>
            </a:spcAft>
          </a:pPr>
          <a:r>
            <a:rPr lang="en-US" altLang="zh-CN" sz="4300" kern="1200" dirty="0" smtClean="0">
              <a:ea typeface="宋体" charset="-122"/>
            </a:rPr>
            <a:t>Gravitating property (the central limit theorem)</a:t>
          </a:r>
          <a:endParaRPr lang="zh-CN" sz="4300" kern="1200" dirty="0"/>
        </a:p>
      </dsp:txBody>
      <dsp:txXfrm>
        <a:off x="0" y="1995"/>
        <a:ext cx="9252520" cy="1623182"/>
      </dsp:txXfrm>
    </dsp:sp>
    <dsp:sp modelId="{547101B0-A8CF-4473-81C6-01F8C6F84FF7}">
      <dsp:nvSpPr>
        <dsp:cNvPr id="0" name=""/>
        <dsp:cNvSpPr/>
      </dsp:nvSpPr>
      <dsp:spPr>
        <a:xfrm>
          <a:off x="0" y="1625178"/>
          <a:ext cx="9252520" cy="542961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9362" tIns="229362" rIns="305816" bIns="344043" numCol="1" spcCol="1270" anchor="t" anchorCtr="0">
          <a:noAutofit/>
        </a:bodyPr>
        <a:lstStyle/>
        <a:p>
          <a:pPr marL="285750" lvl="1" indent="-285750" algn="l" defTabSz="1911350" rtl="0">
            <a:lnSpc>
              <a:spcPct val="90000"/>
            </a:lnSpc>
            <a:spcBef>
              <a:spcPct val="0"/>
            </a:spcBef>
            <a:spcAft>
              <a:spcPct val="15000"/>
            </a:spcAft>
            <a:buChar char="••"/>
          </a:pPr>
          <a:r>
            <a:rPr lang="en-US" altLang="zh-CN" sz="4300" b="0" i="0" kern="1200" dirty="0" smtClean="0"/>
            <a:t>In probability theory, the central limit theorem (CLT) states that, given certain conditions, the mean of a sufficiently large number of independent random variables, each with a well-defined mean and well-defined variance, will be approximately normally distributed.</a:t>
          </a:r>
          <a:endParaRPr lang="zh-CN" sz="4300" b="0" i="0" kern="1200" dirty="0"/>
        </a:p>
      </dsp:txBody>
      <dsp:txXfrm>
        <a:off x="0" y="1625178"/>
        <a:ext cx="9252520" cy="542961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BF6A5-FE80-4A6A-BB54-06591FC4D26B}">
      <dsp:nvSpPr>
        <dsp:cNvPr id="0" name=""/>
        <dsp:cNvSpPr/>
      </dsp:nvSpPr>
      <dsp:spPr>
        <a:xfrm rot="16200000">
          <a:off x="-1189608" y="1194058"/>
          <a:ext cx="6669360" cy="4281242"/>
        </a:xfrm>
        <a:prstGeom prst="flowChartManualOperation">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0" tIns="0" rIns="216334" bIns="0" numCol="1" spcCol="1270" anchor="ctr" anchorCtr="0">
          <a:noAutofit/>
        </a:bodyPr>
        <a:lstStyle/>
        <a:p>
          <a:pPr lvl="0" algn="ctr" defTabSz="1511300" rtl="0">
            <a:lnSpc>
              <a:spcPct val="90000"/>
            </a:lnSpc>
            <a:spcBef>
              <a:spcPct val="0"/>
            </a:spcBef>
            <a:spcAft>
              <a:spcPct val="35000"/>
            </a:spcAft>
          </a:pPr>
          <a:r>
            <a:rPr lang="en-US" sz="3400" b="1" kern="1200" dirty="0" smtClean="0"/>
            <a:t>It is hard to visualize the Bayes filtering procedure, when the system state vector is of more than two dimensions. </a:t>
          </a:r>
          <a:endParaRPr lang="zh-CN" sz="3400" b="1" kern="1200" dirty="0"/>
        </a:p>
      </dsp:txBody>
      <dsp:txXfrm rot="5400000">
        <a:off x="4451" y="1333871"/>
        <a:ext cx="4281242" cy="4001616"/>
      </dsp:txXfrm>
    </dsp:sp>
    <dsp:sp modelId="{0DF42305-8B4A-495F-8DDF-186F70D9D285}">
      <dsp:nvSpPr>
        <dsp:cNvPr id="0" name=""/>
        <dsp:cNvSpPr/>
      </dsp:nvSpPr>
      <dsp:spPr>
        <a:xfrm rot="16200000">
          <a:off x="3412728" y="1194058"/>
          <a:ext cx="6669360" cy="4281242"/>
        </a:xfrm>
        <a:prstGeom prst="flowChartManualOperation">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0" tIns="0" rIns="216334" bIns="0" numCol="1" spcCol="1270" anchor="ctr" anchorCtr="0">
          <a:noAutofit/>
        </a:bodyPr>
        <a:lstStyle/>
        <a:p>
          <a:pPr lvl="0" algn="ctr" defTabSz="1511300" rtl="0">
            <a:lnSpc>
              <a:spcPct val="90000"/>
            </a:lnSpc>
            <a:spcBef>
              <a:spcPct val="0"/>
            </a:spcBef>
            <a:spcAft>
              <a:spcPct val="35000"/>
            </a:spcAft>
          </a:pPr>
          <a:r>
            <a:rPr lang="en-US" sz="3400" b="1" kern="1200" dirty="0" smtClean="0"/>
            <a:t>But, in theory, Bayes filtering can still preform with the Mont Carlo approach as long as we can specify the feasible convolution and product algorithms.</a:t>
          </a:r>
          <a:endParaRPr lang="zh-CN" sz="3400" b="1" kern="1200" dirty="0"/>
        </a:p>
      </dsp:txBody>
      <dsp:txXfrm rot="5400000">
        <a:off x="4606787" y="1333871"/>
        <a:ext cx="4281242" cy="400161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25555-3859-4069-89CA-DAF087E22873}">
      <dsp:nvSpPr>
        <dsp:cNvPr id="0" name=""/>
        <dsp:cNvSpPr/>
      </dsp:nvSpPr>
      <dsp:spPr>
        <a:xfrm>
          <a:off x="0" y="6160"/>
          <a:ext cx="5244897" cy="695565"/>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It is actually 1D Kalman filter</a:t>
          </a:r>
          <a:endParaRPr lang="zh-CN" sz="2900" kern="1200"/>
        </a:p>
      </dsp:txBody>
      <dsp:txXfrm>
        <a:off x="33955" y="40115"/>
        <a:ext cx="5176987" cy="6276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88472-994E-4F47-99A2-A8CD36CAF9B7}">
      <dsp:nvSpPr>
        <dsp:cNvPr id="0" name=""/>
        <dsp:cNvSpPr/>
      </dsp:nvSpPr>
      <dsp:spPr>
        <a:xfrm>
          <a:off x="2707500" y="641"/>
          <a:ext cx="4061251" cy="2502524"/>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r>
            <a:rPr lang="en-US" altLang="zh-CN" sz="3900" kern="1200" dirty="0" smtClean="0"/>
            <a:t> </a:t>
          </a:r>
          <a:endParaRPr lang="zh-CN" altLang="en-US" sz="3900" kern="1200" dirty="0"/>
        </a:p>
        <a:p>
          <a:pPr marL="285750" lvl="1" indent="-285750" algn="l" defTabSz="1733550">
            <a:lnSpc>
              <a:spcPct val="90000"/>
            </a:lnSpc>
            <a:spcBef>
              <a:spcPct val="0"/>
            </a:spcBef>
            <a:spcAft>
              <a:spcPct val="15000"/>
            </a:spcAft>
            <a:buChar char="••"/>
          </a:pPr>
          <a:r>
            <a:rPr lang="en-US" altLang="zh-CN" sz="3900" kern="1200" dirty="0" smtClean="0"/>
            <a:t> </a:t>
          </a:r>
          <a:endParaRPr lang="zh-CN" altLang="en-US" sz="3900" kern="1200" dirty="0"/>
        </a:p>
        <a:p>
          <a:pPr marL="285750" lvl="1" indent="-285750" algn="l" defTabSz="1733550">
            <a:lnSpc>
              <a:spcPct val="90000"/>
            </a:lnSpc>
            <a:spcBef>
              <a:spcPct val="0"/>
            </a:spcBef>
            <a:spcAft>
              <a:spcPct val="15000"/>
            </a:spcAft>
            <a:buChar char="••"/>
          </a:pPr>
          <a:r>
            <a:rPr lang="en-US" altLang="zh-CN" sz="3900" kern="1200" dirty="0" smtClean="0"/>
            <a:t>  </a:t>
          </a:r>
          <a:endParaRPr lang="zh-CN" altLang="en-US" sz="3900" kern="1200" dirty="0"/>
        </a:p>
      </dsp:txBody>
      <dsp:txXfrm>
        <a:off x="2707500" y="313457"/>
        <a:ext cx="3122805" cy="1876893"/>
      </dsp:txXfrm>
    </dsp:sp>
    <dsp:sp modelId="{A7DB9E3F-A2E7-48E0-9073-6F9F8889A8BD}">
      <dsp:nvSpPr>
        <dsp:cNvPr id="0" name=""/>
        <dsp:cNvSpPr/>
      </dsp:nvSpPr>
      <dsp:spPr>
        <a:xfrm>
          <a:off x="0" y="641"/>
          <a:ext cx="2707500" cy="2502524"/>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CN" sz="5400" kern="1200" dirty="0" smtClean="0"/>
            <a:t>Input</a:t>
          </a:r>
          <a:endParaRPr lang="zh-CN" altLang="en-US" sz="5400" kern="1200" dirty="0"/>
        </a:p>
      </dsp:txBody>
      <dsp:txXfrm>
        <a:off x="122163" y="122804"/>
        <a:ext cx="2463174" cy="2258198"/>
      </dsp:txXfrm>
    </dsp:sp>
    <dsp:sp modelId="{8366CFA8-F5F4-419D-9805-E037BF83C03E}">
      <dsp:nvSpPr>
        <dsp:cNvPr id="0" name=""/>
        <dsp:cNvSpPr/>
      </dsp:nvSpPr>
      <dsp:spPr>
        <a:xfrm>
          <a:off x="2707500" y="2753418"/>
          <a:ext cx="4061251" cy="2502524"/>
        </a:xfrm>
        <a:prstGeom prst="rightArrow">
          <a:avLst>
            <a:gd name="adj1" fmla="val 75000"/>
            <a:gd name="adj2" fmla="val 50000"/>
          </a:avLst>
        </a:prstGeom>
        <a:solidFill>
          <a:schemeClr val="accent2">
            <a:tint val="40000"/>
            <a:alpha val="90000"/>
            <a:hueOff val="5025821"/>
            <a:satOff val="-4378"/>
            <a:lumOff val="-6"/>
            <a:alphaOff val="0"/>
          </a:schemeClr>
        </a:solidFill>
        <a:ln w="12700" cap="flat" cmpd="sng" algn="ctr">
          <a:solidFill>
            <a:schemeClr val="accent2">
              <a:tint val="40000"/>
              <a:alpha val="90000"/>
              <a:hueOff val="5025821"/>
              <a:satOff val="-4378"/>
              <a:lumOff val="-6"/>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r>
            <a:rPr lang="en-US" altLang="zh-CN" sz="3900" kern="1200" dirty="0" smtClean="0"/>
            <a:t> </a:t>
          </a:r>
          <a:endParaRPr lang="zh-CN" altLang="en-US" sz="3900" kern="1200" dirty="0"/>
        </a:p>
        <a:p>
          <a:pPr marL="285750" lvl="1" indent="-285750" algn="l" defTabSz="1733550">
            <a:lnSpc>
              <a:spcPct val="90000"/>
            </a:lnSpc>
            <a:spcBef>
              <a:spcPct val="0"/>
            </a:spcBef>
            <a:spcAft>
              <a:spcPct val="15000"/>
            </a:spcAft>
            <a:buChar char="••"/>
          </a:pPr>
          <a:r>
            <a:rPr lang="en-US" altLang="zh-CN" sz="3900" kern="1200" dirty="0" smtClean="0"/>
            <a:t>  </a:t>
          </a:r>
          <a:endParaRPr lang="zh-CN" altLang="en-US" sz="3900" kern="1200" dirty="0"/>
        </a:p>
      </dsp:txBody>
      <dsp:txXfrm>
        <a:off x="2707500" y="3066234"/>
        <a:ext cx="3122805" cy="1876893"/>
      </dsp:txXfrm>
    </dsp:sp>
    <dsp:sp modelId="{86FFF281-6C7D-4B08-ACCB-70955BD25B3C}">
      <dsp:nvSpPr>
        <dsp:cNvPr id="0" name=""/>
        <dsp:cNvSpPr/>
      </dsp:nvSpPr>
      <dsp:spPr>
        <a:xfrm>
          <a:off x="0" y="2753418"/>
          <a:ext cx="2707500" cy="2502524"/>
        </a:xfrm>
        <a:prstGeom prst="roundRect">
          <a:avLst/>
        </a:prstGeom>
        <a:gradFill rotWithShape="0">
          <a:gsLst>
            <a:gs pos="0">
              <a:schemeClr val="accent2">
                <a:hueOff val="4681519"/>
                <a:satOff val="-5839"/>
                <a:lumOff val="1373"/>
                <a:alphaOff val="0"/>
                <a:tint val="94000"/>
                <a:satMod val="180000"/>
                <a:lumMod val="98000"/>
              </a:schemeClr>
            </a:gs>
            <a:gs pos="100000">
              <a:schemeClr val="accent2">
                <a:hueOff val="4681519"/>
                <a:satOff val="-5839"/>
                <a:lumOff val="1373"/>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CN" sz="5400" kern="1200" dirty="0" smtClean="0"/>
            <a:t>Output</a:t>
          </a:r>
          <a:endParaRPr lang="zh-CN" altLang="en-US" sz="5400" kern="1200" dirty="0"/>
        </a:p>
      </dsp:txBody>
      <dsp:txXfrm>
        <a:off x="122163" y="2875581"/>
        <a:ext cx="2463174" cy="225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93636-A469-45D0-B903-3A5EC34A2365}">
      <dsp:nvSpPr>
        <dsp:cNvPr id="0" name=""/>
        <dsp:cNvSpPr/>
      </dsp:nvSpPr>
      <dsp:spPr>
        <a:xfrm>
          <a:off x="0" y="11751"/>
          <a:ext cx="8568952" cy="1704690"/>
        </a:xfrm>
        <a:prstGeom prst="roundRect">
          <a:avLst/>
        </a:prstGeom>
        <a:gradFill rotWithShape="0">
          <a:gsLst>
            <a:gs pos="0">
              <a:schemeClr val="accent2">
                <a:alpha val="90000"/>
                <a:hueOff val="0"/>
                <a:satOff val="0"/>
                <a:lumOff val="0"/>
                <a:alphaOff val="0"/>
                <a:tint val="94000"/>
                <a:satMod val="180000"/>
                <a:lumMod val="98000"/>
              </a:schemeClr>
            </a:gs>
            <a:gs pos="100000">
              <a:schemeClr val="accent2">
                <a:alpha val="90000"/>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b="1" kern="1200" dirty="0" smtClean="0"/>
            <a:t>The essential operation of Kalman filter is evolving the Gaussian prior by maintaining the mean and covariance.</a:t>
          </a:r>
          <a:endParaRPr lang="zh-CN" sz="3100" b="1" kern="1200" dirty="0"/>
        </a:p>
      </dsp:txBody>
      <dsp:txXfrm>
        <a:off x="83216" y="94967"/>
        <a:ext cx="8402520" cy="15382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kern="1200" smtClean="0"/>
            <a:t>The information about the Posterior can be divided into two pieces:</a:t>
          </a:r>
          <a:endParaRPr lang="zh-CN" altLang="en-US" sz="2900" kern="1200" dirty="0"/>
        </a:p>
      </dsp:txBody>
      <dsp:txXfrm>
        <a:off x="56315" y="56315"/>
        <a:ext cx="8240298" cy="104099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2013/11/12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11/12/2013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7683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2013/11/12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8.png"/><Relationship Id="rId3" Type="http://schemas.openxmlformats.org/officeDocument/2006/relationships/tags" Target="../tags/tag317.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image" Target="../media/image27.png"/><Relationship Id="rId5" Type="http://schemas.openxmlformats.org/officeDocument/2006/relationships/tags" Target="../tags/tag319.xml"/><Relationship Id="rId10" Type="http://schemas.openxmlformats.org/officeDocument/2006/relationships/image" Target="../media/image26.png"/><Relationship Id="rId4" Type="http://schemas.openxmlformats.org/officeDocument/2006/relationships/tags" Target="../tags/tag318.xml"/><Relationship Id="rId9" Type="http://schemas.openxmlformats.org/officeDocument/2006/relationships/image" Target="../media/image25.png"/><Relationship Id="rId14" Type="http://schemas.openxmlformats.org/officeDocument/2006/relationships/image" Target="../media/image23.png"/></Relationships>
</file>

<file path=ppt/slides/_rels/slide103.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57.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322.xml"/><Relationship Id="rId16" Type="http://schemas.openxmlformats.org/officeDocument/2006/relationships/image" Target="../media/image60.png"/><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55.png"/><Relationship Id="rId5" Type="http://schemas.openxmlformats.org/officeDocument/2006/relationships/tags" Target="../tags/tag325.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324.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0.xml"/><Relationship Id="rId1" Type="http://schemas.openxmlformats.org/officeDocument/2006/relationships/tags" Target="../tags/tag329.xml"/><Relationship Id="rId5" Type="http://schemas.openxmlformats.org/officeDocument/2006/relationships/image" Target="../media/image55.png"/><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slideLayout" Target="../slideLayouts/slideLayout2.xml"/><Relationship Id="rId7" Type="http://schemas.openxmlformats.org/officeDocument/2006/relationships/diagramQuickStyle" Target="../diagrams/quickStyle26.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diagramLayout" Target="../diagrams/layout26.xml"/><Relationship Id="rId11" Type="http://schemas.openxmlformats.org/officeDocument/2006/relationships/image" Target="../media/image97.png"/><Relationship Id="rId5" Type="http://schemas.openxmlformats.org/officeDocument/2006/relationships/diagramData" Target="../diagrams/data26.xml"/><Relationship Id="rId10" Type="http://schemas.openxmlformats.org/officeDocument/2006/relationships/image" Target="../media/image96.png"/><Relationship Id="rId4" Type="http://schemas.openxmlformats.org/officeDocument/2006/relationships/image" Target="../media/image149.png"/><Relationship Id="rId9" Type="http://schemas.microsoft.com/office/2007/relationships/diagramDrawing" Target="../diagrams/drawing26.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2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152.png"/><Relationship Id="rId7" Type="http://schemas.openxmlformats.org/officeDocument/2006/relationships/diagramQuickStyle" Target="../diagrams/quickStyle29.xml"/><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153.png"/><Relationship Id="rId9" Type="http://schemas.microsoft.com/office/2007/relationships/diagramDrawing" Target="../diagrams/drawing29.xml"/></Relationships>
</file>

<file path=ppt/slides/_rels/slide12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28.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3.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4.png"/><Relationship Id="rId4" Type="http://schemas.openxmlformats.org/officeDocument/2006/relationships/diagramLayout" Target="../diagrams/layout3.xml"/><Relationship Id="rId9"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337.xml"/><Relationship Id="rId7" Type="http://schemas.openxmlformats.org/officeDocument/2006/relationships/image" Target="../media/image131.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338.xml"/><Relationship Id="rId9" Type="http://schemas.openxmlformats.org/officeDocument/2006/relationships/image" Target="../media/image37.png"/></Relationships>
</file>

<file path=ppt/slides/_rels/slide1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341.xml"/><Relationship Id="rId7" Type="http://schemas.openxmlformats.org/officeDocument/2006/relationships/image" Target="../media/image143.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42.xml"/><Relationship Id="rId9" Type="http://schemas.openxmlformats.org/officeDocument/2006/relationships/image" Target="../media/image145.png"/></Relationships>
</file>

<file path=ppt/slides/_rels/slide13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343.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8" Type="http://schemas.microsoft.com/office/2007/relationships/diagramDrawing" Target="../diagrams/drawing36.xml"/><Relationship Id="rId13" Type="http://schemas.openxmlformats.org/officeDocument/2006/relationships/diagramColors" Target="../diagrams/colors37.xml"/><Relationship Id="rId3" Type="http://schemas.openxmlformats.org/officeDocument/2006/relationships/slideLayout" Target="../slideLayouts/slideLayout2.xml"/><Relationship Id="rId7" Type="http://schemas.openxmlformats.org/officeDocument/2006/relationships/diagramColors" Target="../diagrams/colors36.xml"/><Relationship Id="rId12" Type="http://schemas.openxmlformats.org/officeDocument/2006/relationships/diagramQuickStyle" Target="../diagrams/quickStyle37.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diagramQuickStyle" Target="../diagrams/quickStyle36.xml"/><Relationship Id="rId11" Type="http://schemas.openxmlformats.org/officeDocument/2006/relationships/diagramLayout" Target="../diagrams/layout37.xml"/><Relationship Id="rId5" Type="http://schemas.openxmlformats.org/officeDocument/2006/relationships/diagramLayout" Target="../diagrams/layout36.xml"/><Relationship Id="rId15" Type="http://schemas.openxmlformats.org/officeDocument/2006/relationships/image" Target="../media/image168.png"/><Relationship Id="rId10" Type="http://schemas.openxmlformats.org/officeDocument/2006/relationships/diagramData" Target="../diagrams/data37.xml"/><Relationship Id="rId4" Type="http://schemas.openxmlformats.org/officeDocument/2006/relationships/diagramData" Target="../diagrams/data36.xml"/><Relationship Id="rId9" Type="http://schemas.openxmlformats.org/officeDocument/2006/relationships/image" Target="../media/image167.png"/><Relationship Id="rId14" Type="http://schemas.microsoft.com/office/2007/relationships/diagramDrawing" Target="../diagrams/drawing3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en.wikipedia.org/wiki/Central_limit_theorem" TargetMode="Externa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8" Type="http://schemas.openxmlformats.org/officeDocument/2006/relationships/diagramQuickStyle" Target="../diagrams/quickStyle38.xml"/><Relationship Id="rId13" Type="http://schemas.openxmlformats.org/officeDocument/2006/relationships/hyperlink" Target="http://en.wikipedia.org/wiki/Chi-squared_distribution" TargetMode="External"/><Relationship Id="rId3" Type="http://schemas.openxmlformats.org/officeDocument/2006/relationships/tags" Target="../tags/tag348.xml"/><Relationship Id="rId7" Type="http://schemas.openxmlformats.org/officeDocument/2006/relationships/diagramLayout" Target="../diagrams/layout38.xml"/><Relationship Id="rId12" Type="http://schemas.openxmlformats.org/officeDocument/2006/relationships/image" Target="../media/image171.png"/><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diagramData" Target="../diagrams/data38.xml"/><Relationship Id="rId11" Type="http://schemas.openxmlformats.org/officeDocument/2006/relationships/image" Target="../media/image166.png"/><Relationship Id="rId5" Type="http://schemas.openxmlformats.org/officeDocument/2006/relationships/image" Target="../media/image170.png"/><Relationship Id="rId15" Type="http://schemas.openxmlformats.org/officeDocument/2006/relationships/hyperlink" Target="http://en.wikipedia.org/wiki/Degrees_of_freedom_(statistics)" TargetMode="External"/><Relationship Id="rId10" Type="http://schemas.microsoft.com/office/2007/relationships/diagramDrawing" Target="../diagrams/drawing38.xml"/><Relationship Id="rId4" Type="http://schemas.openxmlformats.org/officeDocument/2006/relationships/slideLayout" Target="../slideLayouts/slideLayout2.xml"/><Relationship Id="rId9" Type="http://schemas.openxmlformats.org/officeDocument/2006/relationships/diagramColors" Target="../diagrams/colors38.xml"/><Relationship Id="rId14" Type="http://schemas.openxmlformats.org/officeDocument/2006/relationships/hyperlink" Target="http://en.wikipedia.org/wiki/Confidence_interval" TargetMode="External"/></Relationships>
</file>

<file path=ppt/slides/_rels/slide14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diagramQuickStyle" Target="../diagrams/quickStyle40.xml"/><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Layout" Target="../diagrams/layout40.xml"/><Relationship Id="rId2" Type="http://schemas.openxmlformats.org/officeDocument/2006/relationships/slideLayout" Target="../slideLayouts/slideLayout2.xml"/><Relationship Id="rId16" Type="http://schemas.openxmlformats.org/officeDocument/2006/relationships/image" Target="../media/image122.png"/><Relationship Id="rId1" Type="http://schemas.openxmlformats.org/officeDocument/2006/relationships/tags" Target="../tags/tag349.xml"/><Relationship Id="rId6" Type="http://schemas.openxmlformats.org/officeDocument/2006/relationships/diagramColors" Target="../diagrams/colors39.xml"/><Relationship Id="rId11" Type="http://schemas.openxmlformats.org/officeDocument/2006/relationships/diagramData" Target="../diagrams/data40.xml"/><Relationship Id="rId5" Type="http://schemas.openxmlformats.org/officeDocument/2006/relationships/diagramQuickStyle" Target="../diagrams/quickStyle39.xml"/><Relationship Id="rId15" Type="http://schemas.microsoft.com/office/2007/relationships/diagramDrawing" Target="../diagrams/drawing40.xml"/><Relationship Id="rId10" Type="http://schemas.openxmlformats.org/officeDocument/2006/relationships/image" Target="../media/image172.png"/><Relationship Id="rId4" Type="http://schemas.openxmlformats.org/officeDocument/2006/relationships/diagramLayout" Target="../diagrams/layout39.xml"/><Relationship Id="rId9" Type="http://schemas.openxmlformats.org/officeDocument/2006/relationships/hyperlink" Target="http://en.wikipedia.org/wiki/Chi-squared_distribution" TargetMode="External"/><Relationship Id="rId14" Type="http://schemas.openxmlformats.org/officeDocument/2006/relationships/diagramColors" Target="../diagrams/colors40.xml"/></Relationships>
</file>

<file path=ppt/slides/_rels/slide142.xml.rels><?xml version="1.0" encoding="UTF-8" standalone="yes"?>
<Relationships xmlns="http://schemas.openxmlformats.org/package/2006/relationships"><Relationship Id="rId8" Type="http://schemas.openxmlformats.org/officeDocument/2006/relationships/hyperlink" Target="http://en.wikipedia.org/wiki/Chi-squared_distribution" TargetMode="External"/><Relationship Id="rId13" Type="http://schemas.openxmlformats.org/officeDocument/2006/relationships/image" Target="../media/image170.png"/><Relationship Id="rId3" Type="http://schemas.openxmlformats.org/officeDocument/2006/relationships/tags" Target="../tags/tag352.xml"/><Relationship Id="rId7" Type="http://schemas.openxmlformats.org/officeDocument/2006/relationships/image" Target="../media/image166.png"/><Relationship Id="rId12" Type="http://schemas.openxmlformats.org/officeDocument/2006/relationships/image" Target="../media/image175.pn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Layout" Target="../slideLayouts/slideLayout2.xml"/><Relationship Id="rId11" Type="http://schemas.openxmlformats.org/officeDocument/2006/relationships/image" Target="../media/image174.png"/><Relationship Id="rId5" Type="http://schemas.openxmlformats.org/officeDocument/2006/relationships/tags" Target="../tags/tag354.xml"/><Relationship Id="rId10" Type="http://schemas.openxmlformats.org/officeDocument/2006/relationships/image" Target="../media/image173.png"/><Relationship Id="rId4" Type="http://schemas.openxmlformats.org/officeDocument/2006/relationships/tags" Target="../tags/tag353.xml"/><Relationship Id="rId9" Type="http://schemas.openxmlformats.org/officeDocument/2006/relationships/image" Target="../media/image122.png"/><Relationship Id="rId14" Type="http://schemas.openxmlformats.org/officeDocument/2006/relationships/image" Target="../media/image24.png"/></Relationships>
</file>

<file path=ppt/slides/_rels/slide14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diagramLayout" Target="../diagrams/layout41.xml"/><Relationship Id="rId3" Type="http://schemas.openxmlformats.org/officeDocument/2006/relationships/tags" Target="../tags/tag357.xml"/><Relationship Id="rId7" Type="http://schemas.openxmlformats.org/officeDocument/2006/relationships/image" Target="../media/image166.png"/><Relationship Id="rId12" Type="http://schemas.openxmlformats.org/officeDocument/2006/relationships/diagramData" Target="../diagrams/data41.xml"/><Relationship Id="rId17" Type="http://schemas.openxmlformats.org/officeDocument/2006/relationships/image" Target="../media/image178.png"/><Relationship Id="rId2" Type="http://schemas.openxmlformats.org/officeDocument/2006/relationships/tags" Target="../tags/tag356.xml"/><Relationship Id="rId16" Type="http://schemas.microsoft.com/office/2007/relationships/diagramDrawing" Target="../diagrams/drawing41.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122.png"/><Relationship Id="rId5" Type="http://schemas.openxmlformats.org/officeDocument/2006/relationships/tags" Target="../tags/tag359.xml"/><Relationship Id="rId15" Type="http://schemas.openxmlformats.org/officeDocument/2006/relationships/diagramColors" Target="../diagrams/colors41.xml"/><Relationship Id="rId10" Type="http://schemas.openxmlformats.org/officeDocument/2006/relationships/image" Target="../media/image177.png"/><Relationship Id="rId4" Type="http://schemas.openxmlformats.org/officeDocument/2006/relationships/tags" Target="../tags/tag358.xml"/><Relationship Id="rId9" Type="http://schemas.openxmlformats.org/officeDocument/2006/relationships/image" Target="../media/image176.png"/><Relationship Id="rId14" Type="http://schemas.openxmlformats.org/officeDocument/2006/relationships/diagramQuickStyle" Target="../diagrams/quickStyle41.xml"/></Relationships>
</file>

<file path=ppt/slides/_rels/slide144.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hyperlink" Target="http://en.wikipedia.org/wiki/Confidence_interval" TargetMode="External"/><Relationship Id="rId7" Type="http://schemas.openxmlformats.org/officeDocument/2006/relationships/diagramColors" Target="../diagrams/colors42.xml"/><Relationship Id="rId2" Type="http://schemas.openxmlformats.org/officeDocument/2006/relationships/slideLayout" Target="../slideLayouts/slideLayout2.xml"/><Relationship Id="rId1" Type="http://schemas.openxmlformats.org/officeDocument/2006/relationships/tags" Target="../tags/tag360.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 Id="rId9" Type="http://schemas.openxmlformats.org/officeDocument/2006/relationships/image" Target="../media/image179.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47.xml.rels><?xml version="1.0" encoding="UTF-8" standalone="yes"?>
<Relationships xmlns="http://schemas.openxmlformats.org/package/2006/relationships"><Relationship Id="rId8" Type="http://schemas.openxmlformats.org/officeDocument/2006/relationships/diagramQuickStyle" Target="../diagrams/quickStyle44.xml"/><Relationship Id="rId13" Type="http://schemas.openxmlformats.org/officeDocument/2006/relationships/image" Target="../media/image170.png"/><Relationship Id="rId3" Type="http://schemas.openxmlformats.org/officeDocument/2006/relationships/tags" Target="../tags/tag365.xml"/><Relationship Id="rId7" Type="http://schemas.openxmlformats.org/officeDocument/2006/relationships/diagramLayout" Target="../diagrams/layout44.xml"/><Relationship Id="rId12" Type="http://schemas.openxmlformats.org/officeDocument/2006/relationships/image" Target="../media/image181.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diagramData" Target="../diagrams/data44.xml"/><Relationship Id="rId11" Type="http://schemas.openxmlformats.org/officeDocument/2006/relationships/image" Target="../media/image56.png"/><Relationship Id="rId5" Type="http://schemas.openxmlformats.org/officeDocument/2006/relationships/slideLayout" Target="../slideLayouts/slideLayout2.xml"/><Relationship Id="rId10" Type="http://schemas.microsoft.com/office/2007/relationships/diagramDrawing" Target="../diagrams/drawing44.xml"/><Relationship Id="rId4" Type="http://schemas.openxmlformats.org/officeDocument/2006/relationships/tags" Target="../tags/tag366.xml"/><Relationship Id="rId9" Type="http://schemas.openxmlformats.org/officeDocument/2006/relationships/diagramColors" Target="../diagrams/colors44.xml"/><Relationship Id="rId14" Type="http://schemas.openxmlformats.org/officeDocument/2006/relationships/image" Target="../media/image182.png"/></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2.xml"/><Relationship Id="rId1" Type="http://schemas.openxmlformats.org/officeDocument/2006/relationships/tags" Target="../tags/tag367.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3.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image" Target="../media/image52.png"/><Relationship Id="rId18" Type="http://schemas.openxmlformats.org/officeDocument/2006/relationships/image" Target="../media/image11.png"/><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51.png"/><Relationship Id="rId17" Type="http://schemas.openxmlformats.org/officeDocument/2006/relationships/image" Target="../media/image198.png"/><Relationship Id="rId2" Type="http://schemas.openxmlformats.org/officeDocument/2006/relationships/tags" Target="../tags/tag369.xml"/><Relationship Id="rId16" Type="http://schemas.openxmlformats.org/officeDocument/2006/relationships/image" Target="../media/image197.png"/><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50.png"/><Relationship Id="rId5" Type="http://schemas.openxmlformats.org/officeDocument/2006/relationships/tags" Target="../tags/tag372.xml"/><Relationship Id="rId15" Type="http://schemas.openxmlformats.org/officeDocument/2006/relationships/image" Target="../media/image129.png"/><Relationship Id="rId10" Type="http://schemas.openxmlformats.org/officeDocument/2006/relationships/image" Target="../media/image49.png"/><Relationship Id="rId4" Type="http://schemas.openxmlformats.org/officeDocument/2006/relationships/tags" Target="../tags/tag371.xml"/><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99.png"/><Relationship Id="rId5" Type="http://schemas.openxmlformats.org/officeDocument/2006/relationships/image" Target="../media/image134.png"/><Relationship Id="rId4" Type="http://schemas.openxmlformats.org/officeDocument/2006/relationships/image" Target="../media/image23.png"/></Relationships>
</file>

<file path=ppt/slides/_rels/slide17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98.png"/><Relationship Id="rId3" Type="http://schemas.openxmlformats.org/officeDocument/2006/relationships/tags" Target="../tags/tag380.xml"/><Relationship Id="rId7" Type="http://schemas.openxmlformats.org/officeDocument/2006/relationships/slideLayout" Target="../slideLayouts/slideLayout2.xml"/><Relationship Id="rId12" Type="http://schemas.openxmlformats.org/officeDocument/2006/relationships/image" Target="../media/image51.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image" Target="../media/image197.png"/><Relationship Id="rId5" Type="http://schemas.openxmlformats.org/officeDocument/2006/relationships/tags" Target="../tags/tag382.xml"/><Relationship Id="rId10" Type="http://schemas.openxmlformats.org/officeDocument/2006/relationships/image" Target="../media/image49.png"/><Relationship Id="rId4" Type="http://schemas.openxmlformats.org/officeDocument/2006/relationships/tags" Target="../tags/tag381.xml"/><Relationship Id="rId9" Type="http://schemas.openxmlformats.org/officeDocument/2006/relationships/image" Target="../media/image10.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386.xml"/><Relationship Id="rId7" Type="http://schemas.openxmlformats.org/officeDocument/2006/relationships/image" Target="../media/image200.png"/><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tags" Target="../tags/tag387.xml"/><Relationship Id="rId9" Type="http://schemas.openxmlformats.org/officeDocument/2006/relationships/image" Target="../media/image199.png"/></Relationships>
</file>

<file path=ppt/slides/_rels/slide181.xml.rels><?xml version="1.0" encoding="UTF-8" standalone="yes"?>
<Relationships xmlns="http://schemas.openxmlformats.org/package/2006/relationships"><Relationship Id="rId8" Type="http://schemas.openxmlformats.org/officeDocument/2006/relationships/image" Target="../media/image144.png"/><Relationship Id="rId13" Type="http://schemas.microsoft.com/office/2007/relationships/hdphoto" Target="../media/hdphoto6.wdp"/><Relationship Id="rId3" Type="http://schemas.openxmlformats.org/officeDocument/2006/relationships/tags" Target="../tags/tag390.xml"/><Relationship Id="rId7" Type="http://schemas.openxmlformats.org/officeDocument/2006/relationships/image" Target="../media/image143.png"/><Relationship Id="rId12" Type="http://schemas.openxmlformats.org/officeDocument/2006/relationships/image" Target="../media/image202.png"/><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image" Target="../media/image38.png"/><Relationship Id="rId11" Type="http://schemas.openxmlformats.org/officeDocument/2006/relationships/image" Target="../media/image138.png"/><Relationship Id="rId5" Type="http://schemas.openxmlformats.org/officeDocument/2006/relationships/slideLayout" Target="../slideLayouts/slideLayout3.xml"/><Relationship Id="rId10" Type="http://schemas.openxmlformats.org/officeDocument/2006/relationships/image" Target="../media/image129.png"/><Relationship Id="rId4" Type="http://schemas.openxmlformats.org/officeDocument/2006/relationships/tags" Target="../tags/tag391.xml"/><Relationship Id="rId9" Type="http://schemas.openxmlformats.org/officeDocument/2006/relationships/image" Target="../media/image145.png"/></Relationships>
</file>

<file path=ppt/slides/_rels/slide18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394.xml"/><Relationship Id="rId7" Type="http://schemas.openxmlformats.org/officeDocument/2006/relationships/image" Target="../media/image145.pn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95.xml"/><Relationship Id="rId9" Type="http://schemas.openxmlformats.org/officeDocument/2006/relationships/image" Target="../media/image37.png"/></Relationships>
</file>

<file path=ppt/slides/_rels/slide183.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image" Target="../media/image57.png"/><Relationship Id="rId3" Type="http://schemas.openxmlformats.org/officeDocument/2006/relationships/tags" Target="../tags/tag398.xml"/><Relationship Id="rId7" Type="http://schemas.openxmlformats.org/officeDocument/2006/relationships/tags" Target="../tags/tag402.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397.xml"/><Relationship Id="rId16" Type="http://schemas.openxmlformats.org/officeDocument/2006/relationships/image" Target="../media/image60.png"/><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image" Target="../media/image55.png"/><Relationship Id="rId5" Type="http://schemas.openxmlformats.org/officeDocument/2006/relationships/tags" Target="../tags/tag400.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399.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03.png"/></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05.png"/></Relationships>
</file>

<file path=ppt/slides/_rels/slide188.xml.rels><?xml version="1.0" encoding="UTF-8" standalone="yes"?>
<Relationships xmlns="http://schemas.openxmlformats.org/package/2006/relationships"><Relationship Id="rId8" Type="http://schemas.openxmlformats.org/officeDocument/2006/relationships/diagramLayout" Target="../diagrams/layout51.xml"/><Relationship Id="rId3" Type="http://schemas.openxmlformats.org/officeDocument/2006/relationships/image" Target="../media/image206.png"/><Relationship Id="rId7" Type="http://schemas.openxmlformats.org/officeDocument/2006/relationships/diagramData" Target="../diagrams/data51.xml"/><Relationship Id="rId2" Type="http://schemas.openxmlformats.org/officeDocument/2006/relationships/slideLayout" Target="../slideLayouts/slideLayout3.xml"/><Relationship Id="rId1" Type="http://schemas.openxmlformats.org/officeDocument/2006/relationships/tags" Target="../tags/tag404.xml"/><Relationship Id="rId6" Type="http://schemas.openxmlformats.org/officeDocument/2006/relationships/image" Target="../media/image96.png"/><Relationship Id="rId11" Type="http://schemas.microsoft.com/office/2007/relationships/diagramDrawing" Target="../diagrams/drawing51.xml"/><Relationship Id="rId5" Type="http://schemas.openxmlformats.org/officeDocument/2006/relationships/image" Target="../media/image208.png"/><Relationship Id="rId10" Type="http://schemas.openxmlformats.org/officeDocument/2006/relationships/diagramColors" Target="../diagrams/colors51.xml"/><Relationship Id="rId4" Type="http://schemas.openxmlformats.org/officeDocument/2006/relationships/image" Target="../media/image207.png"/><Relationship Id="rId9" Type="http://schemas.openxmlformats.org/officeDocument/2006/relationships/diagramQuickStyle" Target="../diagrams/quickStyle5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diagramData" Target="../diagrams/data6.xml"/><Relationship Id="rId5" Type="http://schemas.openxmlformats.org/officeDocument/2006/relationships/image" Target="../media/image21.png"/><Relationship Id="rId10" Type="http://schemas.microsoft.com/office/2007/relationships/diagramDrawing" Target="../diagrams/drawing6.xml"/><Relationship Id="rId4" Type="http://schemas.openxmlformats.org/officeDocument/2006/relationships/image" Target="../media/image20.png"/><Relationship Id="rId9" Type="http://schemas.openxmlformats.org/officeDocument/2006/relationships/diagramColors" Target="../diagrams/colors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slideLayout" Target="../slideLayouts/slideLayout3.xml"/><Relationship Id="rId10" Type="http://schemas.openxmlformats.org/officeDocument/2006/relationships/image" Target="../media/image25.png"/><Relationship Id="rId4" Type="http://schemas.openxmlformats.org/officeDocument/2006/relationships/tags" Target="../tags/tag7.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slideLayout" Target="../slideLayouts/slideLayout3.xml"/><Relationship Id="rId10" Type="http://schemas.openxmlformats.org/officeDocument/2006/relationships/image" Target="../media/image26.png"/><Relationship Id="rId4" Type="http://schemas.openxmlformats.org/officeDocument/2006/relationships/tags" Target="../tags/tag11.xml"/><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tags" Target="../tags/tag14.xml"/><Relationship Id="rId7" Type="http://schemas.openxmlformats.org/officeDocument/2006/relationships/slideLayout" Target="../slideLayouts/slideLayout3.xml"/><Relationship Id="rId12" Type="http://schemas.microsoft.com/office/2007/relationships/diagramDrawing" Target="../diagrams/drawing7.xml"/><Relationship Id="rId17" Type="http://schemas.openxmlformats.org/officeDocument/2006/relationships/image" Target="../media/image33.png"/><Relationship Id="rId2" Type="http://schemas.openxmlformats.org/officeDocument/2006/relationships/tags" Target="../tags/tag13.xml"/><Relationship Id="rId16" Type="http://schemas.openxmlformats.org/officeDocument/2006/relationships/image" Target="../media/image32.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diagramColors" Target="../diagrams/colors7.xml"/><Relationship Id="rId5" Type="http://schemas.openxmlformats.org/officeDocument/2006/relationships/tags" Target="../tags/tag16.xml"/><Relationship Id="rId15" Type="http://schemas.openxmlformats.org/officeDocument/2006/relationships/image" Target="../media/image31.png"/><Relationship Id="rId10" Type="http://schemas.openxmlformats.org/officeDocument/2006/relationships/diagramQuickStyle" Target="../diagrams/quickStyle7.xml"/><Relationship Id="rId4" Type="http://schemas.openxmlformats.org/officeDocument/2006/relationships/tags" Target="../tags/tag15.xml"/><Relationship Id="rId9" Type="http://schemas.openxmlformats.org/officeDocument/2006/relationships/diagramLayout" Target="../diagrams/layout7.xml"/><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microsoft.com/office/2007/relationships/diagramDrawing" Target="../diagrams/drawing8.xml"/><Relationship Id="rId18" Type="http://schemas.openxmlformats.org/officeDocument/2006/relationships/image" Target="../media/image36.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diagramColors" Target="../diagrams/colors8.xml"/><Relationship Id="rId17" Type="http://schemas.openxmlformats.org/officeDocument/2006/relationships/image" Target="../media/image35.png"/><Relationship Id="rId2" Type="http://schemas.openxmlformats.org/officeDocument/2006/relationships/tags" Target="../tags/tag19.xml"/><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diagramQuickStyle" Target="../diagrams/quickStyle8.xml"/><Relationship Id="rId5" Type="http://schemas.openxmlformats.org/officeDocument/2006/relationships/tags" Target="../tags/tag22.xml"/><Relationship Id="rId15" Type="http://schemas.openxmlformats.org/officeDocument/2006/relationships/image" Target="../media/image30.png"/><Relationship Id="rId10" Type="http://schemas.openxmlformats.org/officeDocument/2006/relationships/diagramLayout" Target="../diagrams/layout8.xml"/><Relationship Id="rId19" Type="http://schemas.openxmlformats.org/officeDocument/2006/relationships/image" Target="../media/image33.png"/><Relationship Id="rId4" Type="http://schemas.openxmlformats.org/officeDocument/2006/relationships/tags" Target="../tags/tag21.xml"/><Relationship Id="rId9" Type="http://schemas.openxmlformats.org/officeDocument/2006/relationships/diagramData" Target="../diagrams/data8.xml"/><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8.png"/><Relationship Id="rId3" Type="http://schemas.openxmlformats.org/officeDocument/2006/relationships/tags" Target="../tags/tag27.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7.png"/><Relationship Id="rId5" Type="http://schemas.openxmlformats.org/officeDocument/2006/relationships/tags" Target="../tags/tag29.xml"/><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42.png"/><Relationship Id="rId18" Type="http://schemas.openxmlformats.org/officeDocument/2006/relationships/image" Target="../media/image11.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tags" Target="../tags/tag32.xml"/><Relationship Id="rId16" Type="http://schemas.openxmlformats.org/officeDocument/2006/relationships/image" Target="../media/image45.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0.png"/><Relationship Id="rId5" Type="http://schemas.openxmlformats.org/officeDocument/2006/relationships/tags" Target="../tags/tag35.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tags" Target="../tags/tag34.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tags" Target="../tags/tag41.xml"/><Relationship Id="rId21" Type="http://schemas.openxmlformats.org/officeDocument/2006/relationships/image" Target="../media/image48.png"/><Relationship Id="rId7" Type="http://schemas.openxmlformats.org/officeDocument/2006/relationships/tags" Target="../tags/tag45.xml"/><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tags" Target="../tags/tag4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Layout" Target="../slideLayouts/slideLayout2.xml"/><Relationship Id="rId5" Type="http://schemas.openxmlformats.org/officeDocument/2006/relationships/tags" Target="../tags/tag43.xml"/><Relationship Id="rId15" Type="http://schemas.openxmlformats.org/officeDocument/2006/relationships/image" Target="../media/image42.png"/><Relationship Id="rId10" Type="http://schemas.openxmlformats.org/officeDocument/2006/relationships/tags" Target="../tags/tag48.xml"/><Relationship Id="rId19" Type="http://schemas.openxmlformats.org/officeDocument/2006/relationships/image" Target="../media/image46.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tags" Target="../tags/tag50.xml"/><Relationship Id="rId16" Type="http://schemas.openxmlformats.org/officeDocument/2006/relationships/image" Target="../media/image44.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39.png"/><Relationship Id="rId5" Type="http://schemas.openxmlformats.org/officeDocument/2006/relationships/tags" Target="../tags/tag53.xml"/><Relationship Id="rId15" Type="http://schemas.openxmlformats.org/officeDocument/2006/relationships/image" Target="../media/image43.png"/><Relationship Id="rId10" Type="http://schemas.openxmlformats.org/officeDocument/2006/relationships/slideLayout" Target="../slideLayouts/slideLayout2.xml"/><Relationship Id="rId19" Type="http://schemas.openxmlformats.org/officeDocument/2006/relationships/image" Target="../media/image47.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60.xml"/><Relationship Id="rId7" Type="http://schemas.openxmlformats.org/officeDocument/2006/relationships/image" Target="../media/image5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9.png"/><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tags" Target="../tags/tag61.xml"/><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4.xml"/><Relationship Id="rId7" Type="http://schemas.openxmlformats.org/officeDocument/2006/relationships/image" Target="../media/image4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11" Type="http://schemas.openxmlformats.org/officeDocument/2006/relationships/image" Target="../media/image53.png"/><Relationship Id="rId5" Type="http://schemas.openxmlformats.org/officeDocument/2006/relationships/tags" Target="../tags/tag66.xml"/><Relationship Id="rId10" Type="http://schemas.openxmlformats.org/officeDocument/2006/relationships/image" Target="../media/image52.png"/><Relationship Id="rId4" Type="http://schemas.openxmlformats.org/officeDocument/2006/relationships/tags" Target="../tags/tag65.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57.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68.xml"/><Relationship Id="rId16" Type="http://schemas.openxmlformats.org/officeDocument/2006/relationships/image" Target="../media/image60.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55.png"/><Relationship Id="rId5" Type="http://schemas.openxmlformats.org/officeDocument/2006/relationships/tags" Target="../tags/tag71.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tags" Target="../tags/tag70.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hyperlink" Target="http://services.eng.uts.edu.au/~sdhuang/Kalman%20Filter_Shoudong.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77.xml"/><Relationship Id="rId7" Type="http://schemas.openxmlformats.org/officeDocument/2006/relationships/slideLayout" Target="../slideLayouts/slideLayout3.xml"/><Relationship Id="rId12" Type="http://schemas.openxmlformats.org/officeDocument/2006/relationships/image" Target="../media/image6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65.png"/><Relationship Id="rId5" Type="http://schemas.openxmlformats.org/officeDocument/2006/relationships/tags" Target="../tags/tag79.xml"/><Relationship Id="rId10" Type="http://schemas.openxmlformats.org/officeDocument/2006/relationships/image" Target="../media/image64.png"/><Relationship Id="rId4" Type="http://schemas.openxmlformats.org/officeDocument/2006/relationships/tags" Target="../tags/tag78.xml"/><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70.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69.png"/><Relationship Id="rId2" Type="http://schemas.openxmlformats.org/officeDocument/2006/relationships/tags" Target="../tags/tag82.xml"/><Relationship Id="rId16" Type="http://schemas.openxmlformats.org/officeDocument/2006/relationships/image" Target="../media/image37.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1.png"/><Relationship Id="rId5" Type="http://schemas.openxmlformats.org/officeDocument/2006/relationships/tags" Target="../tags/tag85.xml"/><Relationship Id="rId15" Type="http://schemas.openxmlformats.org/officeDocument/2006/relationships/image" Target="../media/image63.png"/><Relationship Id="rId10" Type="http://schemas.openxmlformats.org/officeDocument/2006/relationships/image" Target="../media/image26.png"/><Relationship Id="rId4" Type="http://schemas.openxmlformats.org/officeDocument/2006/relationships/tags" Target="../tags/tag84.xml"/><Relationship Id="rId9" Type="http://schemas.openxmlformats.org/officeDocument/2006/relationships/image" Target="../media/image68.png"/><Relationship Id="rId1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71.png"/><Relationship Id="rId18" Type="http://schemas.openxmlformats.org/officeDocument/2006/relationships/image" Target="../media/image65.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26.png"/><Relationship Id="rId17" Type="http://schemas.openxmlformats.org/officeDocument/2006/relationships/image" Target="../media/image11.png"/><Relationship Id="rId2" Type="http://schemas.openxmlformats.org/officeDocument/2006/relationships/tags" Target="../tags/tag89.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68.png"/><Relationship Id="rId5" Type="http://schemas.openxmlformats.org/officeDocument/2006/relationships/tags" Target="../tags/tag92.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66.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71.png"/><Relationship Id="rId18" Type="http://schemas.openxmlformats.org/officeDocument/2006/relationships/image" Target="../media/image66.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26.png"/><Relationship Id="rId17" Type="http://schemas.openxmlformats.org/officeDocument/2006/relationships/image" Target="../media/image65.png"/><Relationship Id="rId2" Type="http://schemas.openxmlformats.org/officeDocument/2006/relationships/tags" Target="../tags/tag98.xml"/><Relationship Id="rId16" Type="http://schemas.openxmlformats.org/officeDocument/2006/relationships/image" Target="../media/image74.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68.png"/><Relationship Id="rId5" Type="http://schemas.openxmlformats.org/officeDocument/2006/relationships/tags" Target="../tags/tag101.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67.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72.png"/><Relationship Id="rId18" Type="http://schemas.openxmlformats.org/officeDocument/2006/relationships/image" Target="../media/image6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71.png"/><Relationship Id="rId17" Type="http://schemas.openxmlformats.org/officeDocument/2006/relationships/image" Target="../media/image11.png"/><Relationship Id="rId2" Type="http://schemas.openxmlformats.org/officeDocument/2006/relationships/tags" Target="../tags/tag107.xml"/><Relationship Id="rId16" Type="http://schemas.openxmlformats.org/officeDocument/2006/relationships/image" Target="../media/image75.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26.png"/><Relationship Id="rId5" Type="http://schemas.openxmlformats.org/officeDocument/2006/relationships/tags" Target="../tags/tag110.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09.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71.png"/><Relationship Id="rId18" Type="http://schemas.openxmlformats.org/officeDocument/2006/relationships/image" Target="../media/image64.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26.png"/><Relationship Id="rId17" Type="http://schemas.openxmlformats.org/officeDocument/2006/relationships/image" Target="../media/image75.png"/><Relationship Id="rId2" Type="http://schemas.openxmlformats.org/officeDocument/2006/relationships/tags" Target="../tags/tag115.xml"/><Relationship Id="rId16" Type="http://schemas.openxmlformats.org/officeDocument/2006/relationships/image" Target="../media/image74.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68.png"/><Relationship Id="rId5" Type="http://schemas.openxmlformats.org/officeDocument/2006/relationships/tags" Target="../tags/tag118.xml"/><Relationship Id="rId15" Type="http://schemas.openxmlformats.org/officeDocument/2006/relationships/image" Target="../media/image37.png"/><Relationship Id="rId10" Type="http://schemas.openxmlformats.org/officeDocument/2006/relationships/slideLayout" Target="../slideLayouts/slideLayout3.xml"/><Relationship Id="rId19" Type="http://schemas.openxmlformats.org/officeDocument/2006/relationships/image" Target="../media/image76.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image" Target="../media/image72.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124.xml"/><Relationship Id="rId16" Type="http://schemas.openxmlformats.org/officeDocument/2006/relationships/image" Target="../media/image75.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26.png"/><Relationship Id="rId5" Type="http://schemas.openxmlformats.org/officeDocument/2006/relationships/tags" Target="../tags/tag127.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26.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72.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132.xml"/><Relationship Id="rId16" Type="http://schemas.openxmlformats.org/officeDocument/2006/relationships/image" Target="../media/image77.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26.png"/><Relationship Id="rId5" Type="http://schemas.openxmlformats.org/officeDocument/2006/relationships/tags" Target="../tags/tag135.xml"/><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tags" Target="../tags/tag134.xml"/><Relationship Id="rId9" Type="http://schemas.openxmlformats.org/officeDocument/2006/relationships/slideLayout" Target="../slideLayouts/slideLayout3.xml"/><Relationship Id="rId1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58.pn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140.xml"/><Relationship Id="rId16" Type="http://schemas.openxmlformats.org/officeDocument/2006/relationships/image" Target="../media/image61.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56.png"/><Relationship Id="rId5" Type="http://schemas.openxmlformats.org/officeDocument/2006/relationships/tags" Target="../tags/tag143.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142.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2.png"/><Relationship Id="rId3" Type="http://schemas.openxmlformats.org/officeDocument/2006/relationships/tags" Target="../tags/tag150.xml"/><Relationship Id="rId7" Type="http://schemas.openxmlformats.org/officeDocument/2006/relationships/slideLayout" Target="../slideLayouts/slideLayout3.xml"/><Relationship Id="rId12" Type="http://schemas.openxmlformats.org/officeDocument/2006/relationships/image" Target="../media/image11.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80.png"/><Relationship Id="rId5" Type="http://schemas.openxmlformats.org/officeDocument/2006/relationships/tags" Target="../tags/tag152.xml"/><Relationship Id="rId10" Type="http://schemas.openxmlformats.org/officeDocument/2006/relationships/image" Target="../media/image27.png"/><Relationship Id="rId4" Type="http://schemas.openxmlformats.org/officeDocument/2006/relationships/tags" Target="../tags/tag151.xml"/><Relationship Id="rId9" Type="http://schemas.openxmlformats.org/officeDocument/2006/relationships/image" Target="../media/image79.png"/><Relationship Id="rId14"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3.png"/><Relationship Id="rId3" Type="http://schemas.openxmlformats.org/officeDocument/2006/relationships/tags" Target="../tags/tag156.xml"/><Relationship Id="rId7" Type="http://schemas.openxmlformats.org/officeDocument/2006/relationships/slideLayout" Target="../slideLayouts/slideLayout3.xml"/><Relationship Id="rId12" Type="http://schemas.openxmlformats.org/officeDocument/2006/relationships/image" Target="../media/image6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81.png"/><Relationship Id="rId5" Type="http://schemas.openxmlformats.org/officeDocument/2006/relationships/tags" Target="../tags/tag158.xml"/><Relationship Id="rId10" Type="http://schemas.openxmlformats.org/officeDocument/2006/relationships/image" Target="../media/image27.png"/><Relationship Id="rId4" Type="http://schemas.openxmlformats.org/officeDocument/2006/relationships/tags" Target="../tags/tag157.xml"/><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4.png"/><Relationship Id="rId3" Type="http://schemas.openxmlformats.org/officeDocument/2006/relationships/tags" Target="../tags/tag162.xml"/><Relationship Id="rId7" Type="http://schemas.openxmlformats.org/officeDocument/2006/relationships/slideLayout" Target="../slideLayouts/slideLayout3.xml"/><Relationship Id="rId12" Type="http://schemas.openxmlformats.org/officeDocument/2006/relationships/image" Target="../media/image8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82.png"/><Relationship Id="rId5" Type="http://schemas.openxmlformats.org/officeDocument/2006/relationships/tags" Target="../tags/tag164.xml"/><Relationship Id="rId10" Type="http://schemas.openxmlformats.org/officeDocument/2006/relationships/image" Target="../media/image27.png"/><Relationship Id="rId4" Type="http://schemas.openxmlformats.org/officeDocument/2006/relationships/tags" Target="../tags/tag163.xml"/><Relationship Id="rId9" Type="http://schemas.openxmlformats.org/officeDocument/2006/relationships/image" Target="../media/image79.png"/><Relationship Id="rId14"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tags" Target="../tags/tag168.xml"/><Relationship Id="rId7" Type="http://schemas.openxmlformats.org/officeDocument/2006/relationships/diagramLayout" Target="../diagrams/layout9.xml"/><Relationship Id="rId12" Type="http://schemas.openxmlformats.org/officeDocument/2006/relationships/image" Target="../media/image7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diagramData" Target="../diagrams/data9.xml"/><Relationship Id="rId11" Type="http://schemas.openxmlformats.org/officeDocument/2006/relationships/image" Target="../media/image77.png"/><Relationship Id="rId5" Type="http://schemas.openxmlformats.org/officeDocument/2006/relationships/image" Target="../media/image84.png"/><Relationship Id="rId10" Type="http://schemas.microsoft.com/office/2007/relationships/diagramDrawing" Target="../diagrams/drawing9.xml"/><Relationship Id="rId4" Type="http://schemas.openxmlformats.org/officeDocument/2006/relationships/slideLayout" Target="../slideLayouts/slideLayout3.xml"/><Relationship Id="rId9" Type="http://schemas.openxmlformats.org/officeDocument/2006/relationships/diagramColors" Target="../diagrams/colors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3.xml"/><Relationship Id="rId7" Type="http://schemas.openxmlformats.org/officeDocument/2006/relationships/diagramColors" Target="../diagrams/colors10.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4.png"/><Relationship Id="rId4" Type="http://schemas.openxmlformats.org/officeDocument/2006/relationships/diagramData" Target="../diagrams/data10.xml"/><Relationship Id="rId9"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image" Target="../media/image77.png"/><Relationship Id="rId3" Type="http://schemas.openxmlformats.org/officeDocument/2006/relationships/tags" Target="../tags/tag173.xml"/><Relationship Id="rId7" Type="http://schemas.openxmlformats.org/officeDocument/2006/relationships/diagramLayout" Target="../diagrams/layout11.xml"/><Relationship Id="rId12" Type="http://schemas.openxmlformats.org/officeDocument/2006/relationships/image" Target="../media/image8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diagramData" Target="../diagrams/data11.xml"/><Relationship Id="rId11" Type="http://schemas.openxmlformats.org/officeDocument/2006/relationships/image" Target="../media/image85.png"/><Relationship Id="rId5" Type="http://schemas.openxmlformats.org/officeDocument/2006/relationships/slideLayout" Target="../slideLayouts/slideLayout3.xml"/><Relationship Id="rId10" Type="http://schemas.microsoft.com/office/2007/relationships/diagramDrawing" Target="../diagrams/drawing11.xml"/><Relationship Id="rId4" Type="http://schemas.openxmlformats.org/officeDocument/2006/relationships/tags" Target="../tags/tag174.xml"/><Relationship Id="rId9" Type="http://schemas.openxmlformats.org/officeDocument/2006/relationships/diagramColors" Target="../diagrams/colors11.xml"/><Relationship Id="rId1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86.png"/><Relationship Id="rId18" Type="http://schemas.openxmlformats.org/officeDocument/2006/relationships/image" Target="../media/image89.png"/><Relationship Id="rId3" Type="http://schemas.openxmlformats.org/officeDocument/2006/relationships/tags" Target="../tags/tag177.xml"/><Relationship Id="rId7" Type="http://schemas.openxmlformats.org/officeDocument/2006/relationships/slideLayout" Target="../slideLayouts/slideLayout3.xml"/><Relationship Id="rId12" Type="http://schemas.microsoft.com/office/2007/relationships/diagramDrawing" Target="../diagrams/drawing12.xml"/><Relationship Id="rId17" Type="http://schemas.openxmlformats.org/officeDocument/2006/relationships/image" Target="../media/image88.png"/><Relationship Id="rId2" Type="http://schemas.openxmlformats.org/officeDocument/2006/relationships/tags" Target="../tags/tag176.xml"/><Relationship Id="rId16" Type="http://schemas.openxmlformats.org/officeDocument/2006/relationships/image" Target="../media/image85.png"/><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diagramColors" Target="../diagrams/colors12.xml"/><Relationship Id="rId5" Type="http://schemas.openxmlformats.org/officeDocument/2006/relationships/tags" Target="../tags/tag179.xml"/><Relationship Id="rId15" Type="http://schemas.openxmlformats.org/officeDocument/2006/relationships/image" Target="../media/image87.png"/><Relationship Id="rId10" Type="http://schemas.openxmlformats.org/officeDocument/2006/relationships/diagramQuickStyle" Target="../diagrams/quickStyle12.xml"/><Relationship Id="rId4" Type="http://schemas.openxmlformats.org/officeDocument/2006/relationships/tags" Target="../tags/tag178.xml"/><Relationship Id="rId9" Type="http://schemas.openxmlformats.org/officeDocument/2006/relationships/diagramLayout" Target="../diagrams/layout12.xml"/><Relationship Id="rId1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microsoft.com/office/2007/relationships/diagramDrawing" Target="../diagrams/drawing13.xml"/><Relationship Id="rId3" Type="http://schemas.openxmlformats.org/officeDocument/2006/relationships/tags" Target="../tags/tag183.xml"/><Relationship Id="rId7" Type="http://schemas.openxmlformats.org/officeDocument/2006/relationships/slideLayout" Target="../slideLayouts/slideLayout3.xml"/><Relationship Id="rId12" Type="http://schemas.openxmlformats.org/officeDocument/2006/relationships/image" Target="../media/image89.png"/><Relationship Id="rId17" Type="http://schemas.openxmlformats.org/officeDocument/2006/relationships/diagramColors" Target="../diagrams/colors13.xml"/><Relationship Id="rId2" Type="http://schemas.openxmlformats.org/officeDocument/2006/relationships/tags" Target="../tags/tag182.xml"/><Relationship Id="rId16" Type="http://schemas.openxmlformats.org/officeDocument/2006/relationships/diagramQuickStyle" Target="../diagrams/quickStyle13.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88.png"/><Relationship Id="rId5" Type="http://schemas.openxmlformats.org/officeDocument/2006/relationships/tags" Target="../tags/tag185.xml"/><Relationship Id="rId15" Type="http://schemas.openxmlformats.org/officeDocument/2006/relationships/diagramLayout" Target="../diagrams/layout13.xml"/><Relationship Id="rId10" Type="http://schemas.openxmlformats.org/officeDocument/2006/relationships/image" Target="../media/image85.png"/><Relationship Id="rId4" Type="http://schemas.openxmlformats.org/officeDocument/2006/relationships/tags" Target="../tags/tag184.xml"/><Relationship Id="rId9" Type="http://schemas.openxmlformats.org/officeDocument/2006/relationships/image" Target="../media/image87.png"/><Relationship Id="rId14" Type="http://schemas.openxmlformats.org/officeDocument/2006/relationships/diagramData" Target="../diagrams/data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94.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9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57.png"/><Relationship Id="rId5" Type="http://schemas.openxmlformats.org/officeDocument/2006/relationships/tags" Target="../tags/tag193.xml"/><Relationship Id="rId15" Type="http://schemas.openxmlformats.org/officeDocument/2006/relationships/image" Target="../media/image95.png"/><Relationship Id="rId10" Type="http://schemas.openxmlformats.org/officeDocument/2006/relationships/image" Target="../media/image92.png"/><Relationship Id="rId4" Type="http://schemas.openxmlformats.org/officeDocument/2006/relationships/tags" Target="../tags/tag192.xml"/><Relationship Id="rId9" Type="http://schemas.openxmlformats.org/officeDocument/2006/relationships/image" Target="../media/image90.png"/><Relationship Id="rId14" Type="http://schemas.openxmlformats.org/officeDocument/2006/relationships/image" Target="../media/image58.png"/></Relationships>
</file>

<file path=ppt/slides/_rels/slide56.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image" Target="../media/image58.png"/><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197.xml"/><Relationship Id="rId16" Type="http://schemas.openxmlformats.org/officeDocument/2006/relationships/image" Target="../media/image61.png"/><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56.png"/><Relationship Id="rId5" Type="http://schemas.openxmlformats.org/officeDocument/2006/relationships/tags" Target="../tags/tag200.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199.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88.png"/><Relationship Id="rId3" Type="http://schemas.openxmlformats.org/officeDocument/2006/relationships/tags" Target="../tags/tag206.xml"/><Relationship Id="rId7" Type="http://schemas.openxmlformats.org/officeDocument/2006/relationships/diagramData" Target="../diagrams/data14.xml"/><Relationship Id="rId12" Type="http://schemas.openxmlformats.org/officeDocument/2006/relationships/image" Target="../media/image87.png"/><Relationship Id="rId2" Type="http://schemas.openxmlformats.org/officeDocument/2006/relationships/tags" Target="../tags/tag205.xml"/><Relationship Id="rId16" Type="http://schemas.openxmlformats.org/officeDocument/2006/relationships/image" Target="../media/image76.png"/><Relationship Id="rId1" Type="http://schemas.openxmlformats.org/officeDocument/2006/relationships/tags" Target="../tags/tag204.xml"/><Relationship Id="rId6" Type="http://schemas.openxmlformats.org/officeDocument/2006/relationships/slideLayout" Target="../slideLayouts/slideLayout3.xml"/><Relationship Id="rId11" Type="http://schemas.microsoft.com/office/2007/relationships/diagramDrawing" Target="../diagrams/drawing14.xml"/><Relationship Id="rId5" Type="http://schemas.openxmlformats.org/officeDocument/2006/relationships/tags" Target="../tags/tag208.xml"/><Relationship Id="rId15" Type="http://schemas.openxmlformats.org/officeDocument/2006/relationships/image" Target="../media/image77.png"/><Relationship Id="rId10" Type="http://schemas.openxmlformats.org/officeDocument/2006/relationships/diagramColors" Target="../diagrams/colors14.xml"/><Relationship Id="rId4" Type="http://schemas.openxmlformats.org/officeDocument/2006/relationships/tags" Target="../tags/tag207.xml"/><Relationship Id="rId9" Type="http://schemas.openxmlformats.org/officeDocument/2006/relationships/diagramQuickStyle" Target="../diagrams/quickStyle14.xml"/><Relationship Id="rId1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image" Target="../media/image84.png"/><Relationship Id="rId3" Type="http://schemas.openxmlformats.org/officeDocument/2006/relationships/tags" Target="../tags/tag211.xml"/><Relationship Id="rId7" Type="http://schemas.openxmlformats.org/officeDocument/2006/relationships/diagramData" Target="../diagrams/data15.xml"/><Relationship Id="rId12" Type="http://schemas.openxmlformats.org/officeDocument/2006/relationships/image" Target="../media/image96.png"/><Relationship Id="rId2" Type="http://schemas.openxmlformats.org/officeDocument/2006/relationships/tags" Target="../tags/tag210.xml"/><Relationship Id="rId16" Type="http://schemas.openxmlformats.org/officeDocument/2006/relationships/image" Target="../media/image97.png"/><Relationship Id="rId1" Type="http://schemas.openxmlformats.org/officeDocument/2006/relationships/tags" Target="../tags/tag209.xml"/><Relationship Id="rId6" Type="http://schemas.openxmlformats.org/officeDocument/2006/relationships/slideLayout" Target="../slideLayouts/slideLayout3.xml"/><Relationship Id="rId11" Type="http://schemas.microsoft.com/office/2007/relationships/diagramDrawing" Target="../diagrams/drawing15.xml"/><Relationship Id="rId5" Type="http://schemas.openxmlformats.org/officeDocument/2006/relationships/tags" Target="../tags/tag213.xml"/><Relationship Id="rId15" Type="http://schemas.openxmlformats.org/officeDocument/2006/relationships/image" Target="../media/image88.png"/><Relationship Id="rId10" Type="http://schemas.openxmlformats.org/officeDocument/2006/relationships/diagramColors" Target="../diagrams/colors15.xml"/><Relationship Id="rId4" Type="http://schemas.openxmlformats.org/officeDocument/2006/relationships/tags" Target="../tags/tag212.xml"/><Relationship Id="rId9" Type="http://schemas.openxmlformats.org/officeDocument/2006/relationships/diagramQuickStyle" Target="../diagrams/quickStyle15.xml"/><Relationship Id="rId14" Type="http://schemas.openxmlformats.org/officeDocument/2006/relationships/image" Target="../media/image87.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00.pn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image" Target="../media/image99.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98.png"/><Relationship Id="rId5" Type="http://schemas.openxmlformats.org/officeDocument/2006/relationships/tags" Target="../tags/tag218.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217.xml"/><Relationship Id="rId9" Type="http://schemas.openxmlformats.org/officeDocument/2006/relationships/image" Target="../media/image96.png"/><Relationship Id="rId1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96.png"/><Relationship Id="rId18" Type="http://schemas.openxmlformats.org/officeDocument/2006/relationships/image" Target="../media/image102.png"/><Relationship Id="rId3" Type="http://schemas.openxmlformats.org/officeDocument/2006/relationships/tags" Target="../tags/tag223.xml"/><Relationship Id="rId21" Type="http://schemas.openxmlformats.org/officeDocument/2006/relationships/image" Target="../media/image58.png"/><Relationship Id="rId7" Type="http://schemas.openxmlformats.org/officeDocument/2006/relationships/tags" Target="../tags/tag227.xml"/><Relationship Id="rId12" Type="http://schemas.openxmlformats.org/officeDocument/2006/relationships/slideLayout" Target="../slideLayouts/slideLayout3.xml"/><Relationship Id="rId17" Type="http://schemas.openxmlformats.org/officeDocument/2006/relationships/image" Target="../media/image100.png"/><Relationship Id="rId2" Type="http://schemas.openxmlformats.org/officeDocument/2006/relationships/tags" Target="../tags/tag222.xml"/><Relationship Id="rId16" Type="http://schemas.openxmlformats.org/officeDocument/2006/relationships/image" Target="../media/image103.png"/><Relationship Id="rId20" Type="http://schemas.openxmlformats.org/officeDocument/2006/relationships/image" Target="../media/image57.pn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tags" Target="../tags/tag230.xml"/><Relationship Id="rId19" Type="http://schemas.openxmlformats.org/officeDocument/2006/relationships/image" Target="../media/image104.pn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97.png"/><Relationship Id="rId22"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58.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57.png"/><Relationship Id="rId17" Type="http://schemas.openxmlformats.org/officeDocument/2006/relationships/image" Target="../media/image55.png"/><Relationship Id="rId2" Type="http://schemas.openxmlformats.org/officeDocument/2006/relationships/tags" Target="../tags/tag233.xml"/><Relationship Id="rId16" Type="http://schemas.openxmlformats.org/officeDocument/2006/relationships/image" Target="../media/image61.png"/><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56.png"/><Relationship Id="rId5" Type="http://schemas.openxmlformats.org/officeDocument/2006/relationships/tags" Target="../tags/tag236.xml"/><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tags" Target="../tags/tag235.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07.jpeg"/><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en.wikipedia.org/wiki/Simulation"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Layout" Target="../diagrams/layout18.xml"/><Relationship Id="rId7" Type="http://schemas.openxmlformats.org/officeDocument/2006/relationships/hyperlink" Target="http://en.wikipedia.org/wiki/White_noise" TargetMode="External"/><Relationship Id="rId12" Type="http://schemas.microsoft.com/office/2007/relationships/diagramDrawing" Target="../diagrams/drawing19.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11" Type="http://schemas.openxmlformats.org/officeDocument/2006/relationships/diagramColors" Target="../diagrams/colors19.xml"/><Relationship Id="rId5" Type="http://schemas.openxmlformats.org/officeDocument/2006/relationships/diagramColors" Target="../diagrams/colors18.xml"/><Relationship Id="rId10" Type="http://schemas.openxmlformats.org/officeDocument/2006/relationships/diagramQuickStyle" Target="../diagrams/quickStyle19.xml"/><Relationship Id="rId4" Type="http://schemas.openxmlformats.org/officeDocument/2006/relationships/diagramQuickStyle" Target="../diagrams/quickStyle18.xml"/><Relationship Id="rId9" Type="http://schemas.openxmlformats.org/officeDocument/2006/relationships/diagramLayout" Target="../diagrams/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66.png"/><Relationship Id="rId17" Type="http://schemas.openxmlformats.org/officeDocument/2006/relationships/image" Target="../media/image118.png"/><Relationship Id="rId2" Type="http://schemas.openxmlformats.org/officeDocument/2006/relationships/tags" Target="../tags/tag241.xml"/><Relationship Id="rId16" Type="http://schemas.openxmlformats.org/officeDocument/2006/relationships/image" Target="../media/image117.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image" Target="../media/image65.png"/><Relationship Id="rId5" Type="http://schemas.openxmlformats.org/officeDocument/2006/relationships/tags" Target="../tags/tag244.xml"/><Relationship Id="rId15" Type="http://schemas.openxmlformats.org/officeDocument/2006/relationships/image" Target="../media/image116.png"/><Relationship Id="rId10" Type="http://schemas.microsoft.com/office/2007/relationships/hdphoto" Target="../media/hdphoto2.wdp"/><Relationship Id="rId4" Type="http://schemas.openxmlformats.org/officeDocument/2006/relationships/tags" Target="../tags/tag243.xml"/><Relationship Id="rId9" Type="http://schemas.openxmlformats.org/officeDocument/2006/relationships/image" Target="../media/image114.png"/><Relationship Id="rId1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120.png"/><Relationship Id="rId5" Type="http://schemas.openxmlformats.org/officeDocument/2006/relationships/image" Target="../media/image11.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image" Target="../media/image120.png"/><Relationship Id="rId5" Type="http://schemas.openxmlformats.org/officeDocument/2006/relationships/image" Target="../media/image122.png"/><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3.xml"/><Relationship Id="rId1" Type="http://schemas.openxmlformats.org/officeDocument/2006/relationships/tags" Target="../tags/tag2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3.xml"/><Relationship Id="rId4" Type="http://schemas.microsoft.com/office/2007/relationships/hdphoto" Target="../media/hdphoto3.wdp"/></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54.xml"/><Relationship Id="rId7" Type="http://schemas.openxmlformats.org/officeDocument/2006/relationships/image" Target="../media/image50.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tags" Target="../tags/tag255.xml"/><Relationship Id="rId9" Type="http://schemas.openxmlformats.org/officeDocument/2006/relationships/image" Target="../media/image52.png"/></Relationships>
</file>

<file path=ppt/slides/_rels/slide8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58.xml"/><Relationship Id="rId7" Type="http://schemas.openxmlformats.org/officeDocument/2006/relationships/image" Target="../media/image49.png"/><Relationship Id="rId12" Type="http://schemas.openxmlformats.org/officeDocument/2006/relationships/image" Target="../media/image37.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tags" Target="../tags/tag260.xml"/><Relationship Id="rId10" Type="http://schemas.openxmlformats.org/officeDocument/2006/relationships/image" Target="../media/image52.png"/><Relationship Id="rId4" Type="http://schemas.openxmlformats.org/officeDocument/2006/relationships/tags" Target="../tags/tag259.xml"/><Relationship Id="rId9" Type="http://schemas.openxmlformats.org/officeDocument/2006/relationships/image" Target="../media/image51.png"/></Relationships>
</file>

<file path=ppt/slides/_rels/slide8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3.png"/><Relationship Id="rId3" Type="http://schemas.openxmlformats.org/officeDocument/2006/relationships/tags" Target="../tags/tag263.xml"/><Relationship Id="rId7" Type="http://schemas.openxmlformats.org/officeDocument/2006/relationships/slideLayout" Target="../slideLayouts/slideLayout2.xml"/><Relationship Id="rId12" Type="http://schemas.openxmlformats.org/officeDocument/2006/relationships/image" Target="../media/image48.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52.png"/><Relationship Id="rId5" Type="http://schemas.openxmlformats.org/officeDocument/2006/relationships/tags" Target="../tags/tag265.xml"/><Relationship Id="rId1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tags" Target="../tags/tag264.xml"/><Relationship Id="rId9" Type="http://schemas.openxmlformats.org/officeDocument/2006/relationships/image" Target="../media/image50.png"/><Relationship Id="rId14" Type="http://schemas.openxmlformats.org/officeDocument/2006/relationships/image" Target="../media/image53.png"/></Relationships>
</file>

<file path=ppt/slides/_rels/slide8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69.xml"/><Relationship Id="rId7" Type="http://schemas.openxmlformats.org/officeDocument/2006/relationships/image" Target="../media/image49.png"/><Relationship Id="rId12" Type="http://schemas.openxmlformats.org/officeDocument/2006/relationships/image" Target="../media/image11.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71.xml"/><Relationship Id="rId10" Type="http://schemas.openxmlformats.org/officeDocument/2006/relationships/image" Target="../media/image52.png"/><Relationship Id="rId4" Type="http://schemas.openxmlformats.org/officeDocument/2006/relationships/tags" Target="../tags/tag270.xml"/><Relationship Id="rId9" Type="http://schemas.openxmlformats.org/officeDocument/2006/relationships/image" Target="../media/image51.png"/></Relationships>
</file>

<file path=ppt/slides/_rels/slide87.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4.wdp"/><Relationship Id="rId3" Type="http://schemas.openxmlformats.org/officeDocument/2006/relationships/tags" Target="../tags/tag274.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76.xml"/><Relationship Id="rId10" Type="http://schemas.openxmlformats.org/officeDocument/2006/relationships/image" Target="../media/image52.png"/><Relationship Id="rId4" Type="http://schemas.openxmlformats.org/officeDocument/2006/relationships/tags" Target="../tags/tag275.xml"/><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4.wdp"/><Relationship Id="rId3" Type="http://schemas.openxmlformats.org/officeDocument/2006/relationships/tags" Target="../tags/tag279.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81.xml"/><Relationship Id="rId10" Type="http://schemas.openxmlformats.org/officeDocument/2006/relationships/image" Target="../media/image52.png"/><Relationship Id="rId4" Type="http://schemas.openxmlformats.org/officeDocument/2006/relationships/tags" Target="../tags/tag280.xml"/><Relationship Id="rId9" Type="http://schemas.openxmlformats.org/officeDocument/2006/relationships/image" Target="../media/image51.png"/><Relationship Id="rId14" Type="http://schemas.openxmlformats.org/officeDocument/2006/relationships/image" Target="../media/image11.png"/></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8.png"/><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52.png"/><Relationship Id="rId17" Type="http://schemas.openxmlformats.org/officeDocument/2006/relationships/image" Target="../media/image132.png"/><Relationship Id="rId2" Type="http://schemas.openxmlformats.org/officeDocument/2006/relationships/tags" Target="../tags/tag283.xml"/><Relationship Id="rId16" Type="http://schemas.microsoft.com/office/2007/relationships/hdphoto" Target="../media/hdphoto4.wdp"/><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image" Target="../media/image51.png"/><Relationship Id="rId5" Type="http://schemas.openxmlformats.org/officeDocument/2006/relationships/tags" Target="../tags/tag286.xml"/><Relationship Id="rId15" Type="http://schemas.openxmlformats.org/officeDocument/2006/relationships/image" Target="../media/image130.png"/><Relationship Id="rId10" Type="http://schemas.openxmlformats.org/officeDocument/2006/relationships/image" Target="../media/image50.png"/><Relationship Id="rId4" Type="http://schemas.openxmlformats.org/officeDocument/2006/relationships/tags" Target="../tags/tag285.xml"/><Relationship Id="rId9" Type="http://schemas.openxmlformats.org/officeDocument/2006/relationships/image" Target="../media/image49.png"/><Relationship Id="rId14" Type="http://schemas.openxmlformats.org/officeDocument/2006/relationships/image" Target="../media/image131.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291.xml"/><Relationship Id="rId7" Type="http://schemas.openxmlformats.org/officeDocument/2006/relationships/image" Target="../media/image130.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131.png"/><Relationship Id="rId5" Type="http://schemas.openxmlformats.org/officeDocument/2006/relationships/image" Target="../media/image48.png"/><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33.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294.xml"/><Relationship Id="rId7" Type="http://schemas.openxmlformats.org/officeDocument/2006/relationships/image" Target="../media/image131.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295.xml"/><Relationship Id="rId9"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22.xml"/><Relationship Id="rId7" Type="http://schemas.openxmlformats.org/officeDocument/2006/relationships/image" Target="../media/image137.png"/><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10" Type="http://schemas.openxmlformats.org/officeDocument/2006/relationships/image" Target="../media/image138.png"/><Relationship Id="rId4" Type="http://schemas.openxmlformats.org/officeDocument/2006/relationships/diagramQuickStyle" Target="../diagrams/quickStyle22.xml"/><Relationship Id="rId9" Type="http://schemas.openxmlformats.org/officeDocument/2006/relationships/image" Target="../media/image129.png"/></Relationships>
</file>

<file path=ppt/slides/_rels/slide9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slideLayout" Target="../slideLayouts/slideLayout3.xml"/><Relationship Id="rId1" Type="http://schemas.openxmlformats.org/officeDocument/2006/relationships/tags" Target="../tags/tag296.xml"/><Relationship Id="rId6" Type="http://schemas.openxmlformats.org/officeDocument/2006/relationships/image" Target="../media/image138.png"/><Relationship Id="rId5" Type="http://schemas.openxmlformats.org/officeDocument/2006/relationships/image" Target="../media/image129.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38.png"/><Relationship Id="rId3" Type="http://schemas.openxmlformats.org/officeDocument/2006/relationships/tags" Target="../tags/tag299.xml"/><Relationship Id="rId7" Type="http://schemas.microsoft.com/office/2007/relationships/hdphoto" Target="../media/hdphoto5.wdp"/><Relationship Id="rId12" Type="http://schemas.openxmlformats.org/officeDocument/2006/relationships/image" Target="../media/image141.png"/><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slideLayout" Target="../slideLayouts/slideLayout3.xml"/><Relationship Id="rId15" Type="http://schemas.openxmlformats.org/officeDocument/2006/relationships/image" Target="../media/image11.png"/><Relationship Id="rId10" Type="http://schemas.openxmlformats.org/officeDocument/2006/relationships/image" Target="../media/image139.png"/><Relationship Id="rId4" Type="http://schemas.openxmlformats.org/officeDocument/2006/relationships/tags" Target="../tags/tag300.xml"/><Relationship Id="rId9" Type="http://schemas.openxmlformats.org/officeDocument/2006/relationships/image" Target="../media/image138.png"/><Relationship Id="rId14" Type="http://schemas.openxmlformats.org/officeDocument/2006/relationships/image" Target="../media/image122.png"/></Relationships>
</file>

<file path=ppt/slides/_rels/slide9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41.png"/><Relationship Id="rId3" Type="http://schemas.openxmlformats.org/officeDocument/2006/relationships/tags" Target="../tags/tag303.xml"/><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tags" Target="../tags/tag302.xml"/><Relationship Id="rId16" Type="http://schemas.openxmlformats.org/officeDocument/2006/relationships/image" Target="../media/image122.png"/><Relationship Id="rId1" Type="http://schemas.openxmlformats.org/officeDocument/2006/relationships/tags" Target="../tags/tag301.xml"/><Relationship Id="rId6"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tags" Target="../tags/tag305.xml"/><Relationship Id="rId15" Type="http://schemas.openxmlformats.org/officeDocument/2006/relationships/image" Target="../media/image142.png"/><Relationship Id="rId10" Type="http://schemas.openxmlformats.org/officeDocument/2006/relationships/image" Target="../media/image138.png"/><Relationship Id="rId4" Type="http://schemas.openxmlformats.org/officeDocument/2006/relationships/tags" Target="../tags/tag304.xml"/><Relationship Id="rId9" Type="http://schemas.openxmlformats.org/officeDocument/2006/relationships/image" Target="../media/image129.png"/><Relationship Id="rId14" Type="http://schemas.openxmlformats.org/officeDocument/2006/relationships/image" Target="../media/image38.png"/></Relationships>
</file>

<file path=ppt/slides/_rels/slide9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7.png"/><Relationship Id="rId3" Type="http://schemas.openxmlformats.org/officeDocument/2006/relationships/tags" Target="../tags/tag308.xml"/><Relationship Id="rId7" Type="http://schemas.openxmlformats.org/officeDocument/2006/relationships/image" Target="../media/image137.png"/><Relationship Id="rId12" Type="http://schemas.openxmlformats.org/officeDocument/2006/relationships/image" Target="../media/image38.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tags" Target="../tags/tag310.xml"/><Relationship Id="rId15" Type="http://schemas.openxmlformats.org/officeDocument/2006/relationships/image" Target="../media/image144.png"/><Relationship Id="rId10" Type="http://schemas.openxmlformats.org/officeDocument/2006/relationships/image" Target="../media/image138.png"/><Relationship Id="rId4" Type="http://schemas.openxmlformats.org/officeDocument/2006/relationships/tags" Target="../tags/tag309.xml"/><Relationship Id="rId9" Type="http://schemas.openxmlformats.org/officeDocument/2006/relationships/image" Target="../media/image129.png"/><Relationship Id="rId14" Type="http://schemas.openxmlformats.org/officeDocument/2006/relationships/image" Target="../media/image143.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313.xml"/><Relationship Id="rId7" Type="http://schemas.openxmlformats.org/officeDocument/2006/relationships/image" Target="../media/image143.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314.xml"/><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标注 2"/>
          <p:cNvSpPr/>
          <p:nvPr/>
        </p:nvSpPr>
        <p:spPr>
          <a:xfrm>
            <a:off x="517052" y="181184"/>
            <a:ext cx="2712940" cy="1152128"/>
          </a:xfrm>
          <a:prstGeom prst="wedgeRoundRectCallout">
            <a:avLst>
              <a:gd name="adj1" fmla="val 44966"/>
              <a:gd name="adj2" fmla="val 191250"/>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Convolution</a:t>
            </a:r>
            <a:endParaRPr lang="zh-CN" altLang="en-US" sz="3600" b="1" dirty="0">
              <a:solidFill>
                <a:srgbClr val="FF0000"/>
              </a:solidFill>
              <a:effectLst>
                <a:outerShdw blurRad="38100" dist="38100" dir="2700000" algn="tl">
                  <a:srgbClr val="000000">
                    <a:alpha val="43137"/>
                  </a:srgbClr>
                </a:outerShdw>
              </a:effectLst>
            </a:endParaRPr>
          </a:p>
        </p:txBody>
      </p:sp>
      <p:sp>
        <p:nvSpPr>
          <p:cNvPr id="9" name="圆角矩形标注 8"/>
          <p:cNvSpPr/>
          <p:nvPr/>
        </p:nvSpPr>
        <p:spPr>
          <a:xfrm>
            <a:off x="377280" y="5321488"/>
            <a:ext cx="1962368" cy="1152128"/>
          </a:xfrm>
          <a:prstGeom prst="wedgeRoundRectCallout">
            <a:avLst>
              <a:gd name="adj1" fmla="val 84043"/>
              <a:gd name="adj2" fmla="val -18706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Product</a:t>
            </a:r>
            <a:endParaRPr lang="zh-CN" altLang="en-US" sz="3600" b="1" dirty="0">
              <a:solidFill>
                <a:srgbClr val="7030A0"/>
              </a:solidFill>
              <a:effectLst>
                <a:outerShdw blurRad="38100" dist="38100" dir="2700000" algn="tl">
                  <a:srgbClr val="000000">
                    <a:alpha val="43137"/>
                  </a:srgbClr>
                </a:outerShdw>
              </a:effectLst>
            </a:endParaRPr>
          </a:p>
        </p:txBody>
      </p:sp>
      <p:sp>
        <p:nvSpPr>
          <p:cNvPr id="6" name="圆角矩形标注 5"/>
          <p:cNvSpPr/>
          <p:nvPr/>
        </p:nvSpPr>
        <p:spPr>
          <a:xfrm>
            <a:off x="5737846" y="181184"/>
            <a:ext cx="3036762" cy="1152128"/>
          </a:xfrm>
          <a:prstGeom prst="wedgeRoundRectCallout">
            <a:avLst>
              <a:gd name="adj1" fmla="val -80593"/>
              <a:gd name="adj2" fmla="val 188605"/>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Motion model</a:t>
            </a:r>
            <a:endParaRPr lang="zh-CN" altLang="en-US" sz="3600" b="1" dirty="0">
              <a:solidFill>
                <a:srgbClr val="FF0000"/>
              </a:solidFill>
              <a:effectLst>
                <a:outerShdw blurRad="38100" dist="38100" dir="2700000" algn="tl">
                  <a:srgbClr val="000000">
                    <a:alpha val="43137"/>
                  </a:srgbClr>
                </a:outerShdw>
              </a:effectLst>
            </a:endParaRPr>
          </a:p>
        </p:txBody>
      </p:sp>
      <p:sp>
        <p:nvSpPr>
          <p:cNvPr id="7" name="圆角矩形标注 6"/>
          <p:cNvSpPr/>
          <p:nvPr/>
        </p:nvSpPr>
        <p:spPr>
          <a:xfrm>
            <a:off x="4860032" y="5301208"/>
            <a:ext cx="4032448" cy="1152128"/>
          </a:xfrm>
          <a:prstGeom prst="wedgeRoundRectCallout">
            <a:avLst>
              <a:gd name="adj1" fmla="val -56852"/>
              <a:gd name="adj2" fmla="val -179688"/>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Observation model</a:t>
            </a:r>
            <a:endParaRPr lang="zh-CN" altLang="en-US" sz="3600" b="1" dirty="0">
              <a:solidFill>
                <a:srgbClr val="FF0000"/>
              </a:solidFill>
              <a:effectLst>
                <a:outerShdw blurRad="38100" dist="38100" dir="2700000" algn="tl">
                  <a:srgbClr val="000000">
                    <a:alpha val="43137"/>
                  </a:srgbClr>
                </a:outerShdw>
              </a:effectLst>
            </a:endParaRPr>
          </a:p>
        </p:txBody>
      </p:sp>
      <p:sp>
        <p:nvSpPr>
          <p:cNvPr id="8" name="圆角矩形标注 7"/>
          <p:cNvSpPr/>
          <p:nvPr/>
        </p:nvSpPr>
        <p:spPr>
          <a:xfrm>
            <a:off x="3351104" y="181184"/>
            <a:ext cx="2255152" cy="1152128"/>
          </a:xfrm>
          <a:prstGeom prst="wedgeRoundRectCallout">
            <a:avLst>
              <a:gd name="adj1" fmla="val -56353"/>
              <a:gd name="adj2" fmla="val 19301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Prediction</a:t>
            </a:r>
            <a:endParaRPr lang="zh-CN" altLang="en-US" sz="3600" b="1" dirty="0">
              <a:solidFill>
                <a:srgbClr val="FF0000"/>
              </a:solidFill>
              <a:effectLst>
                <a:outerShdw blurRad="38100" dist="38100" dir="2700000" algn="tl">
                  <a:srgbClr val="000000">
                    <a:alpha val="43137"/>
                  </a:srgbClr>
                </a:outerShdw>
              </a:effectLst>
            </a:endParaRPr>
          </a:p>
        </p:txBody>
      </p:sp>
      <p:sp>
        <p:nvSpPr>
          <p:cNvPr id="10" name="圆角矩形标注 9"/>
          <p:cNvSpPr/>
          <p:nvPr/>
        </p:nvSpPr>
        <p:spPr>
          <a:xfrm>
            <a:off x="2650260" y="5322376"/>
            <a:ext cx="1962368" cy="1152128"/>
          </a:xfrm>
          <a:prstGeom prst="wedgeRoundRectCallout">
            <a:avLst>
              <a:gd name="adj1" fmla="val -22094"/>
              <a:gd name="adj2" fmla="val -19235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Update</a:t>
            </a:r>
            <a:endParaRPr lang="zh-CN" altLang="en-US" sz="36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9622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P spid="8"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38\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71600" y="24461"/>
            <a:ext cx="7056784" cy="6880765"/>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691680" y="40466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P38</a:t>
            </a:r>
            <a:endParaRPr lang="zh-CN" altLang="en-US" sz="4400" b="1" dirty="0"/>
          </a:p>
        </p:txBody>
      </p:sp>
    </p:spTree>
    <p:extLst>
      <p:ext uri="{BB962C8B-B14F-4D97-AF65-F5344CB8AC3E}">
        <p14:creationId xmlns:p14="http://schemas.microsoft.com/office/powerpoint/2010/main" val="25395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605581"/>
            <a:ext cx="8064896" cy="5847755"/>
          </a:xfrm>
          <a:prstGeom prst="rect">
            <a:avLst/>
          </a:prstGeom>
        </p:spPr>
        <p:txBody>
          <a:bodyPr wrap="square">
            <a:spAutoFit/>
          </a:bodyPr>
          <a:lstStyle/>
          <a:p>
            <a:r>
              <a:rPr lang="pt-BR" altLang="zh-CN" sz="2200" dirty="0" smtClean="0">
                <a:solidFill>
                  <a:srgbClr val="000000"/>
                </a:solidFill>
                <a:latin typeface="Courier New"/>
              </a:rPr>
              <a:t>H </a:t>
            </a:r>
            <a:r>
              <a:rPr lang="pt-BR" altLang="zh-CN" sz="2200" dirty="0">
                <a:solidFill>
                  <a:srgbClr val="000000"/>
                </a:solidFill>
                <a:latin typeface="Courier New"/>
              </a:rPr>
              <a:t>= [1, 0, 0, 0;</a:t>
            </a:r>
          </a:p>
          <a:p>
            <a:r>
              <a:rPr lang="zh-CN" altLang="en-US" sz="2200" dirty="0">
                <a:solidFill>
                  <a:srgbClr val="000000"/>
                </a:solidFill>
                <a:latin typeface="Courier New"/>
              </a:rPr>
              <a:t>     </a:t>
            </a:r>
            <a:r>
              <a:rPr lang="en-US" altLang="zh-CN" sz="2200" dirty="0">
                <a:solidFill>
                  <a:srgbClr val="000000"/>
                </a:solidFill>
                <a:latin typeface="Courier New"/>
              </a:rPr>
              <a:t>0, 0, 1, 0];</a:t>
            </a:r>
          </a:p>
          <a:p>
            <a:r>
              <a:rPr lang="en-US" altLang="zh-CN" sz="2200" dirty="0">
                <a:solidFill>
                  <a:srgbClr val="000000"/>
                </a:solidFill>
                <a:latin typeface="Courier New"/>
              </a:rPr>
              <a:t>R = [sigmaZx^2,   0;</a:t>
            </a:r>
          </a:p>
          <a:p>
            <a:r>
              <a:rPr lang="en-US" altLang="zh-CN" sz="2200" dirty="0">
                <a:solidFill>
                  <a:srgbClr val="000000"/>
                </a:solidFill>
                <a:latin typeface="Courier New"/>
              </a:rPr>
              <a:t>       0,    sigmaZy^2 ]; </a:t>
            </a:r>
          </a:p>
          <a:p>
            <a:r>
              <a:rPr lang="en-US" altLang="zh-CN" sz="2200" dirty="0">
                <a:solidFill>
                  <a:srgbClr val="000000"/>
                </a:solidFill>
                <a:latin typeface="Courier New"/>
              </a:rPr>
              <a:t>v = </a:t>
            </a:r>
            <a:r>
              <a:rPr lang="en-US" altLang="zh-CN" sz="2200" dirty="0" err="1">
                <a:solidFill>
                  <a:srgbClr val="000000"/>
                </a:solidFill>
                <a:latin typeface="Courier New"/>
              </a:rPr>
              <a:t>sqrt</a:t>
            </a:r>
            <a:r>
              <a:rPr lang="en-US" altLang="zh-CN" sz="2200" dirty="0">
                <a:solidFill>
                  <a:srgbClr val="000000"/>
                </a:solidFill>
                <a:latin typeface="Courier New"/>
              </a:rPr>
              <a:t>(R) * </a:t>
            </a:r>
            <a:r>
              <a:rPr lang="en-US" altLang="zh-CN" sz="2200" dirty="0" err="1">
                <a:solidFill>
                  <a:srgbClr val="000000"/>
                </a:solidFill>
                <a:latin typeface="Courier New"/>
              </a:rPr>
              <a:t>randn</a:t>
            </a:r>
            <a:r>
              <a:rPr lang="en-US" altLang="zh-CN" sz="2200" dirty="0">
                <a:solidFill>
                  <a:srgbClr val="000000"/>
                </a:solidFill>
                <a:latin typeface="Courier New"/>
              </a:rPr>
              <a:t>(size(R, 1), step);</a:t>
            </a:r>
          </a:p>
          <a:p>
            <a:r>
              <a:rPr lang="en-US" altLang="zh-CN" sz="2200" dirty="0">
                <a:solidFill>
                  <a:srgbClr val="228B22"/>
                </a:solidFill>
                <a:latin typeface="Courier New"/>
              </a:rPr>
              <a:t>%%</a:t>
            </a:r>
          </a:p>
          <a:p>
            <a:r>
              <a:rPr lang="en-US" altLang="zh-CN" sz="2200" dirty="0" err="1">
                <a:solidFill>
                  <a:srgbClr val="000000"/>
                </a:solidFill>
                <a:latin typeface="Courier New"/>
              </a:rPr>
              <a:t>xAll</a:t>
            </a:r>
            <a:r>
              <a:rPr lang="en-US" altLang="zh-CN" sz="2200" dirty="0">
                <a:solidFill>
                  <a:srgbClr val="000000"/>
                </a:solidFill>
                <a:latin typeface="Courier New"/>
              </a:rPr>
              <a:t>      = zeros(length(x), step);</a:t>
            </a:r>
          </a:p>
          <a:p>
            <a:r>
              <a:rPr lang="en-US" altLang="zh-CN" sz="2200" dirty="0" err="1">
                <a:solidFill>
                  <a:srgbClr val="000000"/>
                </a:solidFill>
                <a:latin typeface="Courier New"/>
              </a:rPr>
              <a:t>xAll</a:t>
            </a:r>
            <a:r>
              <a:rPr lang="en-US" altLang="zh-CN" sz="2200" dirty="0">
                <a:solidFill>
                  <a:srgbClr val="000000"/>
                </a:solidFill>
                <a:latin typeface="Courier New"/>
              </a:rPr>
              <a:t>(:,1) = x;</a:t>
            </a:r>
          </a:p>
          <a:p>
            <a:r>
              <a:rPr lang="en-US" altLang="zh-CN" sz="2200" dirty="0" err="1">
                <a:solidFill>
                  <a:srgbClr val="000000"/>
                </a:solidFill>
                <a:latin typeface="Courier New"/>
              </a:rPr>
              <a:t>zAll</a:t>
            </a:r>
            <a:r>
              <a:rPr lang="en-US" altLang="zh-CN" sz="2200" dirty="0">
                <a:solidFill>
                  <a:srgbClr val="000000"/>
                </a:solidFill>
                <a:latin typeface="Courier New"/>
              </a:rPr>
              <a:t>      = zeros(size(R, 1), step);</a:t>
            </a:r>
          </a:p>
          <a:p>
            <a:r>
              <a:rPr lang="pt-BR" altLang="zh-CN" sz="2200" dirty="0">
                <a:solidFill>
                  <a:srgbClr val="000000"/>
                </a:solidFill>
                <a:latin typeface="Courier New"/>
              </a:rPr>
              <a:t>zAll(:,1) = H * x + v(:, 1);</a:t>
            </a:r>
          </a:p>
          <a:p>
            <a:r>
              <a:rPr lang="en-US" altLang="zh-CN" sz="2200" dirty="0">
                <a:solidFill>
                  <a:srgbClr val="228B22"/>
                </a:solidFill>
                <a:latin typeface="Courier New"/>
              </a:rPr>
              <a:t>%%</a:t>
            </a:r>
          </a:p>
          <a:p>
            <a:r>
              <a:rPr lang="en-US" altLang="zh-CN" sz="2200" dirty="0">
                <a:solidFill>
                  <a:srgbClr val="0000FF"/>
                </a:solidFill>
                <a:latin typeface="Courier New"/>
              </a:rPr>
              <a:t>for</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2 : step</a:t>
            </a:r>
          </a:p>
          <a:p>
            <a:r>
              <a:rPr lang="pl-PL" altLang="zh-CN" sz="2200" dirty="0">
                <a:solidFill>
                  <a:srgbClr val="000000"/>
                </a:solidFill>
                <a:latin typeface="Courier New"/>
              </a:rPr>
              <a:t>    x = F * x + E * w(:, i);</a:t>
            </a:r>
          </a:p>
          <a:p>
            <a:r>
              <a:rPr lang="pl-PL" altLang="zh-CN" sz="2200" dirty="0">
                <a:solidFill>
                  <a:srgbClr val="000000"/>
                </a:solidFill>
                <a:latin typeface="Courier New"/>
              </a:rPr>
              <a:t>    z = H * x + v(:, i);</a:t>
            </a:r>
          </a:p>
          <a:p>
            <a:r>
              <a:rPr lang="en-US" altLang="zh-CN" sz="2200" dirty="0">
                <a:solidFill>
                  <a:srgbClr val="000000"/>
                </a:solidFill>
                <a:latin typeface="Courier New"/>
              </a:rPr>
              <a:t>    </a:t>
            </a:r>
            <a:r>
              <a:rPr lang="en-US" altLang="zh-CN" sz="2200" dirty="0" err="1">
                <a:solidFill>
                  <a:srgbClr val="000000"/>
                </a:solidFill>
                <a:latin typeface="Courier New"/>
              </a:rPr>
              <a:t>xAll</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x;</a:t>
            </a:r>
          </a:p>
          <a:p>
            <a:r>
              <a:rPr lang="en-US" altLang="zh-CN" sz="2200" dirty="0">
                <a:solidFill>
                  <a:srgbClr val="000000"/>
                </a:solidFill>
                <a:latin typeface="Courier New"/>
              </a:rPr>
              <a:t>    </a:t>
            </a:r>
            <a:r>
              <a:rPr lang="en-US" altLang="zh-CN" sz="2200" dirty="0" err="1">
                <a:solidFill>
                  <a:srgbClr val="000000"/>
                </a:solidFill>
                <a:latin typeface="Courier New"/>
              </a:rPr>
              <a:t>zAll</a:t>
            </a:r>
            <a:r>
              <a:rPr lang="en-US" altLang="zh-CN" sz="2200" dirty="0">
                <a:solidFill>
                  <a:srgbClr val="000000"/>
                </a:solidFill>
                <a:latin typeface="Courier New"/>
              </a:rPr>
              <a:t>(:, </a:t>
            </a:r>
            <a:r>
              <a:rPr lang="en-US" altLang="zh-CN" sz="2200" dirty="0" err="1">
                <a:solidFill>
                  <a:srgbClr val="000000"/>
                </a:solidFill>
                <a:latin typeface="Courier New"/>
              </a:rPr>
              <a:t>i</a:t>
            </a:r>
            <a:r>
              <a:rPr lang="en-US" altLang="zh-CN" sz="2200" dirty="0">
                <a:solidFill>
                  <a:srgbClr val="000000"/>
                </a:solidFill>
                <a:latin typeface="Courier New"/>
              </a:rPr>
              <a:t>) = z;</a:t>
            </a:r>
          </a:p>
          <a:p>
            <a:r>
              <a:rPr lang="en-US" altLang="zh-CN" sz="2200" dirty="0">
                <a:solidFill>
                  <a:srgbClr val="0000FF"/>
                </a:solidFill>
                <a:latin typeface="Courier New"/>
              </a:rPr>
              <a:t>end</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P38</a:t>
            </a:r>
            <a:endParaRPr lang="zh-CN" altLang="en-US" sz="4400" b="1" dirty="0"/>
          </a:p>
        </p:txBody>
      </p:sp>
    </p:spTree>
    <p:extLst>
      <p:ext uri="{BB962C8B-B14F-4D97-AF65-F5344CB8AC3E}">
        <p14:creationId xmlns:p14="http://schemas.microsoft.com/office/powerpoint/2010/main" val="9238906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857630"/>
      </p:ext>
    </p:extLst>
  </p:cSld>
  <p:clrMapOvr>
    <a:masterClrMapping/>
  </p:clrMapOvr>
  <mc:AlternateContent xmlns:mc="http://schemas.openxmlformats.org/markup-compatibility/2006">
    <mc:Choice xmlns:p14="http://schemas.microsoft.com/office/powerpoint/2010/main" Requires="p14">
      <p:transition spd="slow" p14:dur="900">
        <p14:flythrough dir="out" hasBounce="1"/>
      </p:transition>
    </mc:Choice>
    <mc:Fallback>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563181029"/>
      </p:ext>
    </p:extLst>
  </p:cSld>
  <p:clrMapOvr>
    <a:masterClrMapping/>
  </p:clrMapOvr>
  <mc:AlternateContent xmlns:mc="http://schemas.openxmlformats.org/markup-compatibility/2006">
    <mc:Choice xmlns:p14="http://schemas.microsoft.com/office/powerpoint/2010/main" Requires="p14">
      <p:transition spd="slow" p14:dur="900">
        <p14:flythrough hasBounce="1"/>
      </p:transition>
    </mc:Choice>
    <mc:Fallback>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34076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Everything is ready, </a:t>
            </a:r>
            <a:r>
              <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Let’s implement CV motion-based linear Kalman filter!</a:t>
            </a:r>
          </a:p>
        </p:txBody>
      </p:sp>
      <p:sp>
        <p:nvSpPr>
          <p:cNvPr id="3" name="三十二角星 2"/>
          <p:cNvSpPr/>
          <p:nvPr/>
        </p:nvSpPr>
        <p:spPr>
          <a:xfrm>
            <a:off x="6804248" y="501317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18231055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316014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7504" y="553823"/>
            <a:ext cx="8064896" cy="3046988"/>
          </a:xfrm>
          <a:prstGeom prst="rect">
            <a:avLst/>
          </a:prstGeom>
        </p:spPr>
        <p:txBody>
          <a:bodyPr wrap="square">
            <a:spAutoFit/>
          </a:bodyPr>
          <a:lstStyle/>
          <a:p>
            <a:r>
              <a:rPr lang="en-US" altLang="zh-CN" sz="1600" b="1" dirty="0">
                <a:solidFill>
                  <a:srgbClr val="228B22"/>
                </a:solidFill>
                <a:latin typeface="Courier New"/>
              </a:rPr>
              <a:t> </a:t>
            </a:r>
            <a:r>
              <a:rPr lang="en-US" altLang="zh-CN" sz="1600" b="1" dirty="0" smtClean="0">
                <a:solidFill>
                  <a:srgbClr val="228B22"/>
                </a:solidFill>
                <a:latin typeface="Courier New"/>
              </a:rPr>
              <a:t>   %% </a:t>
            </a:r>
            <a:r>
              <a:rPr lang="en-US" altLang="zh-CN" sz="1600" b="1" dirty="0">
                <a:solidFill>
                  <a:srgbClr val="228B22"/>
                </a:solidFill>
                <a:latin typeface="Courier New"/>
              </a:rPr>
              <a:t>Linear KF prediction</a:t>
            </a:r>
          </a:p>
          <a:p>
            <a:r>
              <a:rPr lang="en-US" altLang="zh-CN" sz="1600" b="1" dirty="0">
                <a:solidFill>
                  <a:srgbClr val="000000"/>
                </a:solidFill>
                <a:latin typeface="Courier New"/>
              </a:rPr>
              <a:t>    </a:t>
            </a:r>
            <a:r>
              <a:rPr lang="en-US" altLang="zh-CN" sz="1600" b="1" dirty="0">
                <a:solidFill>
                  <a:srgbClr val="0000FF"/>
                </a:solidFill>
                <a:latin typeface="Courier New"/>
              </a:rPr>
              <a:t>if</a:t>
            </a:r>
            <a:r>
              <a:rPr lang="en-US" altLang="zh-CN" sz="1600" b="1" dirty="0">
                <a:solidFill>
                  <a:srgbClr val="000000"/>
                </a:solidFill>
                <a:latin typeface="Courier New"/>
              </a:rPr>
              <a:t> </a:t>
            </a:r>
            <a:r>
              <a:rPr lang="en-US" altLang="zh-CN" sz="1600" b="1" dirty="0" err="1">
                <a:solidFill>
                  <a:srgbClr val="000000"/>
                </a:solidFill>
                <a:latin typeface="Courier New"/>
              </a:rPr>
              <a:t>hasU</a:t>
            </a:r>
            <a:endParaRPr lang="en-US" altLang="zh-CN" sz="1600" b="1" dirty="0">
              <a:solidFill>
                <a:srgbClr val="000000"/>
              </a:solidFill>
              <a:latin typeface="Courier New"/>
            </a:endParaRPr>
          </a:p>
          <a:p>
            <a:r>
              <a:rPr lang="pl-PL" altLang="zh-CN" sz="1600" b="1" dirty="0">
                <a:solidFill>
                  <a:srgbClr val="000000"/>
                </a:solidFill>
                <a:latin typeface="Courier New"/>
              </a:rPr>
              <a:t>        muPred   = F * mu + B * u;</a:t>
            </a:r>
          </a:p>
          <a:p>
            <a:r>
              <a:rPr lang="en-US" altLang="zh-CN" sz="1600" b="1" dirty="0">
                <a:solidFill>
                  <a:srgbClr val="000000"/>
                </a:solidFill>
                <a:latin typeface="Courier New"/>
              </a:rPr>
              <a:t>    </a:t>
            </a:r>
            <a:r>
              <a:rPr lang="en-US" altLang="zh-CN" sz="1600" b="1" dirty="0">
                <a:solidFill>
                  <a:srgbClr val="0000FF"/>
                </a:solidFill>
                <a:latin typeface="Courier New"/>
              </a:rPr>
              <a:t>else</a:t>
            </a:r>
          </a:p>
          <a:p>
            <a:r>
              <a:rPr lang="en-US" altLang="zh-CN" sz="1600" b="1" dirty="0">
                <a:solidFill>
                  <a:srgbClr val="000000"/>
                </a:solidFill>
                <a:latin typeface="Courier New"/>
              </a:rPr>
              <a:t>        </a:t>
            </a:r>
            <a:r>
              <a:rPr lang="en-US" altLang="zh-CN" sz="1600" b="1" dirty="0" err="1">
                <a:solidFill>
                  <a:srgbClr val="000000"/>
                </a:solidFill>
                <a:latin typeface="Courier New"/>
              </a:rPr>
              <a:t>muPred</a:t>
            </a:r>
            <a:r>
              <a:rPr lang="en-US" altLang="zh-CN" sz="1600" b="1" dirty="0">
                <a:solidFill>
                  <a:srgbClr val="000000"/>
                </a:solidFill>
                <a:latin typeface="Courier New"/>
              </a:rPr>
              <a:t>   = F * mu;</a:t>
            </a:r>
          </a:p>
          <a:p>
            <a:r>
              <a:rPr lang="en-US" altLang="zh-CN" sz="1600" b="1" dirty="0">
                <a:solidFill>
                  <a:srgbClr val="000000"/>
                </a:solidFill>
                <a:latin typeface="Courier New"/>
              </a:rPr>
              <a:t>    </a:t>
            </a:r>
            <a:r>
              <a:rPr lang="en-US" altLang="zh-CN" sz="1600" b="1" dirty="0">
                <a:solidFill>
                  <a:srgbClr val="0000FF"/>
                </a:solidFill>
                <a:latin typeface="Courier New"/>
              </a:rPr>
              <a:t>end</a:t>
            </a:r>
          </a:p>
          <a:p>
            <a:r>
              <a:rPr lang="zh-CN" altLang="en-US" sz="1600" b="1" dirty="0">
                <a:solidFill>
                  <a:srgbClr val="000000"/>
                </a:solidFill>
                <a:latin typeface="Courier New"/>
              </a:rPr>
              <a:t>    </a:t>
            </a:r>
          </a:p>
          <a:p>
            <a:r>
              <a:rPr lang="en-US" altLang="zh-CN" sz="1600" b="1" dirty="0">
                <a:solidFill>
                  <a:srgbClr val="000000"/>
                </a:solidFill>
                <a:latin typeface="Courier New"/>
              </a:rPr>
              <a:t>    </a:t>
            </a:r>
            <a:r>
              <a:rPr lang="en-US" altLang="zh-CN" sz="1600" b="1" dirty="0">
                <a:solidFill>
                  <a:srgbClr val="0000FF"/>
                </a:solidFill>
                <a:latin typeface="Courier New"/>
              </a:rPr>
              <a:t>if</a:t>
            </a:r>
            <a:r>
              <a:rPr lang="en-US" altLang="zh-CN" sz="1600" b="1" dirty="0">
                <a:solidFill>
                  <a:srgbClr val="000000"/>
                </a:solidFill>
                <a:latin typeface="Courier New"/>
              </a:rPr>
              <a:t> </a:t>
            </a:r>
            <a:r>
              <a:rPr lang="en-US" altLang="zh-CN" sz="1600" b="1" dirty="0" err="1">
                <a:solidFill>
                  <a:srgbClr val="000000"/>
                </a:solidFill>
                <a:latin typeface="Courier New"/>
              </a:rPr>
              <a:t>hasE</a:t>
            </a:r>
            <a:endParaRPr lang="en-US" altLang="zh-CN" sz="1600" b="1" dirty="0">
              <a:solidFill>
                <a:srgbClr val="000000"/>
              </a:solidFill>
              <a:latin typeface="Courier New"/>
            </a:endParaRPr>
          </a:p>
          <a:p>
            <a:r>
              <a:rPr lang="en-US" altLang="zh-CN" sz="1600" b="1" dirty="0">
                <a:solidFill>
                  <a:srgbClr val="000000"/>
                </a:solidFill>
                <a:latin typeface="Courier New"/>
              </a:rPr>
              <a:t>        </a:t>
            </a:r>
            <a:r>
              <a:rPr lang="en-US" altLang="zh-CN" sz="1600" b="1" dirty="0" err="1">
                <a:solidFill>
                  <a:srgbClr val="000000"/>
                </a:solidFill>
                <a:latin typeface="Courier New"/>
              </a:rPr>
              <a:t>SigmaPred</a:t>
            </a:r>
            <a:r>
              <a:rPr lang="en-US" altLang="zh-CN" sz="1600" b="1" dirty="0">
                <a:solidFill>
                  <a:srgbClr val="000000"/>
                </a:solidFill>
                <a:latin typeface="Courier New"/>
              </a:rPr>
              <a:t>   = F * Sigma * F' + E * Q * E';</a:t>
            </a:r>
          </a:p>
          <a:p>
            <a:r>
              <a:rPr lang="en-US" altLang="zh-CN" sz="1600" b="1" dirty="0">
                <a:solidFill>
                  <a:srgbClr val="000000"/>
                </a:solidFill>
                <a:latin typeface="Courier New"/>
              </a:rPr>
              <a:t>    </a:t>
            </a:r>
            <a:r>
              <a:rPr lang="en-US" altLang="zh-CN" sz="1600" b="1" dirty="0">
                <a:solidFill>
                  <a:srgbClr val="0000FF"/>
                </a:solidFill>
                <a:latin typeface="Courier New"/>
              </a:rPr>
              <a:t>else</a:t>
            </a:r>
          </a:p>
          <a:p>
            <a:r>
              <a:rPr lang="en-US" altLang="zh-CN" sz="1600" b="1" dirty="0">
                <a:solidFill>
                  <a:srgbClr val="000000"/>
                </a:solidFill>
                <a:latin typeface="Courier New"/>
              </a:rPr>
              <a:t>        </a:t>
            </a:r>
            <a:r>
              <a:rPr lang="en-US" altLang="zh-CN" sz="1600" b="1" dirty="0" err="1">
                <a:solidFill>
                  <a:srgbClr val="000000"/>
                </a:solidFill>
                <a:latin typeface="Courier New"/>
              </a:rPr>
              <a:t>SigmaPred</a:t>
            </a:r>
            <a:r>
              <a:rPr lang="en-US" altLang="zh-CN" sz="1600" b="1" dirty="0">
                <a:solidFill>
                  <a:srgbClr val="000000"/>
                </a:solidFill>
                <a:latin typeface="Courier New"/>
              </a:rPr>
              <a:t>   = F * Sigma * F' + Q;</a:t>
            </a:r>
          </a:p>
          <a:p>
            <a:r>
              <a:rPr lang="en-US" altLang="zh-CN" sz="1600" b="1" dirty="0">
                <a:solidFill>
                  <a:srgbClr val="000000"/>
                </a:solidFill>
                <a:latin typeface="Courier New"/>
              </a:rPr>
              <a:t>    </a:t>
            </a:r>
            <a:r>
              <a:rPr lang="en-US" altLang="zh-CN" sz="1600" b="1" dirty="0">
                <a:solidFill>
                  <a:srgbClr val="0000FF"/>
                </a:solidFill>
                <a:latin typeface="Courier New"/>
              </a:rPr>
              <a:t>end</a:t>
            </a: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7" name="圆角矩形 6"/>
          <p:cNvSpPr/>
          <p:nvPr/>
        </p:nvSpPr>
        <p:spPr>
          <a:xfrm>
            <a:off x="936150" y="4888167"/>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4183" y="5136013"/>
            <a:ext cx="3083052" cy="362712"/>
          </a:xfrm>
          <a:prstGeom prst="rect">
            <a:avLst/>
          </a:prstGeom>
        </p:spPr>
      </p:pic>
      <p:pic>
        <p:nvPicPr>
          <p:cNvPr id="9" name="图片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4183" y="5807271"/>
            <a:ext cx="4112514" cy="432054"/>
          </a:xfrm>
          <a:prstGeom prst="rect">
            <a:avLst/>
          </a:prstGeom>
        </p:spPr>
      </p:pic>
      <p:sp>
        <p:nvSpPr>
          <p:cNvPr id="10" name="TextBox 9"/>
          <p:cNvSpPr txBox="1"/>
          <p:nvPr/>
        </p:nvSpPr>
        <p:spPr>
          <a:xfrm>
            <a:off x="6084168" y="543617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1" name="矩形 10"/>
          <p:cNvSpPr/>
          <p:nvPr/>
        </p:nvSpPr>
        <p:spPr>
          <a:xfrm>
            <a:off x="1189195" y="3933056"/>
            <a:ext cx="7075499" cy="707886"/>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muPred</a:t>
            </a:r>
            <a:r>
              <a:rPr lang="en-US" altLang="zh-CN" sz="2000" b="1" dirty="0">
                <a:solidFill>
                  <a:srgbClr val="000000"/>
                </a:solidFill>
                <a:latin typeface="Courier New"/>
              </a:rPr>
              <a:t>, </a:t>
            </a:r>
            <a:r>
              <a:rPr lang="en-US" altLang="zh-CN" sz="2000" b="1" dirty="0" err="1">
                <a:solidFill>
                  <a:srgbClr val="000000"/>
                </a:solidFill>
                <a:latin typeface="Courier New"/>
              </a:rPr>
              <a:t>SigmaPred</a:t>
            </a:r>
            <a:r>
              <a:rPr lang="en-US" altLang="zh-CN" sz="2000" b="1" dirty="0">
                <a:solidFill>
                  <a:srgbClr val="000000"/>
                </a:solidFill>
                <a:latin typeface="Courier New"/>
              </a:rPr>
              <a:t>] = </a:t>
            </a:r>
            <a:r>
              <a:rPr lang="en-US" altLang="zh-CN" sz="2000" b="1" dirty="0" err="1" smtClean="0">
                <a:solidFill>
                  <a:srgbClr val="000000"/>
                </a:solidFill>
                <a:latin typeface="Courier New"/>
              </a:rPr>
              <a:t>predictLKF</a:t>
            </a:r>
            <a:endParaRPr lang="en-US" altLang="zh-CN" sz="2000" b="1" dirty="0" smtClean="0">
              <a:solidFill>
                <a:srgbClr val="000000"/>
              </a:solidFill>
              <a:latin typeface="Courier New"/>
            </a:endParaRPr>
          </a:p>
          <a:p>
            <a:r>
              <a:rPr lang="en-US" altLang="zh-CN" sz="2000" b="1" dirty="0" smtClean="0">
                <a:solidFill>
                  <a:srgbClr val="000000"/>
                </a:solidFill>
                <a:latin typeface="Courier New"/>
              </a:rPr>
              <a:t>(</a:t>
            </a:r>
            <a:r>
              <a:rPr lang="en-US" altLang="zh-CN" sz="2000" b="1" dirty="0">
                <a:solidFill>
                  <a:srgbClr val="000000"/>
                </a:solidFill>
                <a:latin typeface="Courier New"/>
              </a:rPr>
              <a:t>mu, Sigma, F, Q, </a:t>
            </a:r>
            <a:r>
              <a:rPr lang="en-US" altLang="zh-CN" sz="2000" b="1" dirty="0" err="1">
                <a:solidFill>
                  <a:srgbClr val="000000"/>
                </a:solidFill>
                <a:latin typeface="Courier New"/>
              </a:rPr>
              <a:t>varargin</a:t>
            </a:r>
            <a:r>
              <a:rPr lang="en-US" altLang="zh-CN" sz="2000" b="1" dirty="0" smtClean="0">
                <a:solidFill>
                  <a:srgbClr val="000000"/>
                </a:solidFill>
                <a:latin typeface="Courier New"/>
              </a:rPr>
              <a:t>);</a:t>
            </a:r>
            <a:endParaRPr lang="en-US" altLang="zh-CN" sz="2000" b="1" dirty="0">
              <a:solidFill>
                <a:srgbClr val="000000"/>
              </a:solidFill>
              <a:latin typeface="Courier New"/>
            </a:endParaRPr>
          </a:p>
        </p:txBody>
      </p:sp>
    </p:spTree>
    <p:extLst>
      <p:ext uri="{BB962C8B-B14F-4D97-AF65-F5344CB8AC3E}">
        <p14:creationId xmlns:p14="http://schemas.microsoft.com/office/powerpoint/2010/main" val="156128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471652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179512" y="627396"/>
            <a:ext cx="9001000" cy="4247317"/>
          </a:xfrm>
          <a:prstGeom prst="rect">
            <a:avLst/>
          </a:prstGeom>
        </p:spPr>
        <p:txBody>
          <a:bodyPr wrap="square">
            <a:spAutoFit/>
          </a:bodyPr>
          <a:lstStyle/>
          <a:p>
            <a:r>
              <a:rPr lang="da-DK" altLang="zh-CN" dirty="0" smtClean="0">
                <a:solidFill>
                  <a:srgbClr val="000000"/>
                </a:solidFill>
                <a:latin typeface="Courier New"/>
              </a:rPr>
              <a:t>    </a:t>
            </a:r>
            <a:r>
              <a:rPr lang="da-DK" altLang="zh-CN" dirty="0" smtClean="0">
                <a:solidFill>
                  <a:srgbClr val="0000FF"/>
                </a:solidFill>
                <a:latin typeface="Courier New"/>
              </a:rPr>
              <a:t>if</a:t>
            </a:r>
            <a:r>
              <a:rPr lang="da-DK" altLang="zh-CN" dirty="0" smtClean="0">
                <a:solidFill>
                  <a:srgbClr val="000000"/>
                </a:solidFill>
                <a:latin typeface="Courier New"/>
              </a:rPr>
              <a:t> </a:t>
            </a:r>
            <a:r>
              <a:rPr lang="da-DK" altLang="zh-CN" dirty="0">
                <a:solidFill>
                  <a:srgbClr val="000000"/>
                </a:solidFill>
                <a:latin typeface="Courier New"/>
              </a:rPr>
              <a:t>mod(argLen, 2) ~= 0 || argLen &gt; 6</a:t>
            </a:r>
          </a:p>
          <a:p>
            <a:r>
              <a:rPr lang="en-US" altLang="zh-CN" dirty="0">
                <a:solidFill>
                  <a:srgbClr val="000000"/>
                </a:solidFill>
                <a:latin typeface="Courier New"/>
              </a:rPr>
              <a:t>        error(</a:t>
            </a:r>
            <a:r>
              <a:rPr lang="en-US" altLang="zh-CN" dirty="0">
                <a:solidFill>
                  <a:srgbClr val="A020F0"/>
                </a:solidFill>
                <a:latin typeface="Courier New"/>
              </a:rPr>
              <a:t>'Wrong number of arguments.'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&lt; 4</a:t>
            </a:r>
          </a:p>
          <a:p>
            <a:r>
              <a:rPr lang="en-US" altLang="zh-CN" dirty="0">
                <a:solidFill>
                  <a:srgbClr val="000000"/>
                </a:solidFill>
                <a:latin typeface="Courier New"/>
              </a:rPr>
              <a:t>        error(</a:t>
            </a:r>
            <a:r>
              <a:rPr lang="en-US" altLang="zh-CN" dirty="0">
                <a:solidFill>
                  <a:srgbClr val="A020F0"/>
                </a:solidFill>
                <a:latin typeface="Courier New"/>
              </a:rPr>
              <a:t>'Not enough input arguments.'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size(mu, 2) ~= 1</a:t>
            </a:r>
          </a:p>
          <a:p>
            <a:r>
              <a:rPr lang="en-US" altLang="zh-CN" dirty="0">
                <a:solidFill>
                  <a:srgbClr val="000000"/>
                </a:solidFill>
                <a:latin typeface="Courier New"/>
              </a:rPr>
              <a:t>        error(</a:t>
            </a:r>
            <a:r>
              <a:rPr lang="en-US" altLang="zh-CN" dirty="0">
                <a:solidFill>
                  <a:srgbClr val="A020F0"/>
                </a:solidFill>
                <a:latin typeface="Courier New"/>
              </a:rPr>
              <a:t>'The state </a:t>
            </a:r>
            <a:r>
              <a:rPr lang="en-US" altLang="zh-CN" dirty="0" err="1">
                <a:solidFill>
                  <a:srgbClr val="A020F0"/>
                </a:solidFill>
                <a:latin typeface="Courier New"/>
              </a:rPr>
              <a:t>shoud</a:t>
            </a:r>
            <a:r>
              <a:rPr lang="en-US" altLang="zh-CN" dirty="0">
                <a:solidFill>
                  <a:srgbClr val="A020F0"/>
                </a:solidFill>
                <a:latin typeface="Courier New"/>
              </a:rPr>
              <a:t> be column vector.'</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size(Sigma, 1) ~= size(Sigma, 2)</a:t>
            </a:r>
          </a:p>
          <a:p>
            <a:r>
              <a:rPr lang="en-US" altLang="zh-CN" dirty="0">
                <a:solidFill>
                  <a:srgbClr val="000000"/>
                </a:solidFill>
                <a:latin typeface="Courier New"/>
              </a:rPr>
              <a:t>        error(</a:t>
            </a:r>
            <a:r>
              <a:rPr lang="en-US" altLang="zh-CN" dirty="0">
                <a:solidFill>
                  <a:srgbClr val="A020F0"/>
                </a:solidFill>
                <a:latin typeface="Courier New"/>
              </a:rPr>
              <a:t>'The covariance matrix should be symmetrical.'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size(Sigma, 1) ~= </a:t>
            </a:r>
            <a:r>
              <a:rPr lang="en-US" altLang="zh-CN" dirty="0" err="1">
                <a:solidFill>
                  <a:srgbClr val="000000"/>
                </a:solidFill>
                <a:latin typeface="Courier New"/>
              </a:rPr>
              <a:t>muLen</a:t>
            </a:r>
            <a:endParaRPr lang="en-US" altLang="zh-CN" dirty="0">
              <a:solidFill>
                <a:srgbClr val="000000"/>
              </a:solidFill>
              <a:latin typeface="Courier New"/>
            </a:endParaRPr>
          </a:p>
          <a:p>
            <a:r>
              <a:rPr lang="en-US" altLang="zh-CN" dirty="0">
                <a:solidFill>
                  <a:srgbClr val="000000"/>
                </a:solidFill>
                <a:latin typeface="Courier New"/>
              </a:rPr>
              <a:t>        error(</a:t>
            </a:r>
            <a:r>
              <a:rPr lang="en-US" altLang="zh-CN" dirty="0">
                <a:solidFill>
                  <a:srgbClr val="A020F0"/>
                </a:solidFill>
                <a:latin typeface="Courier New"/>
              </a:rPr>
              <a:t>'Wrong size of state or covariance matrix.'</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FF"/>
                </a:solidFill>
                <a:latin typeface="Courier New"/>
              </a:rPr>
              <a:t>end</a:t>
            </a:r>
            <a:endParaRPr lang="en-US" altLang="zh-CN" b="1" dirty="0">
              <a:solidFill>
                <a:srgbClr val="0000FF"/>
              </a:solidFill>
              <a:latin typeface="Courier New"/>
            </a:endParaRP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11" name="TextBox 10"/>
          <p:cNvSpPr txBox="1"/>
          <p:nvPr/>
        </p:nvSpPr>
        <p:spPr>
          <a:xfrm>
            <a:off x="2211723" y="5710872"/>
            <a:ext cx="493657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Verify the dimensions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660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615668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403528" y="564355"/>
            <a:ext cx="9001000" cy="5909310"/>
          </a:xfrm>
          <a:prstGeom prst="rect">
            <a:avLst/>
          </a:prstGeom>
        </p:spPr>
        <p:txBody>
          <a:bodyPr wrap="square">
            <a:spAutoFit/>
          </a:bodyPr>
          <a:lstStyle/>
          <a:p>
            <a:r>
              <a:rPr lang="da-DK" altLang="zh-CN" sz="1400" dirty="0" smtClean="0">
                <a:solidFill>
                  <a:srgbClr val="000000"/>
                </a:solidFill>
                <a:latin typeface="Courier New"/>
              </a:rPr>
              <a:t>    </a:t>
            </a:r>
            <a:r>
              <a:rPr lang="en-US" altLang="zh-CN" sz="1400" dirty="0">
                <a:solidFill>
                  <a:srgbClr val="228B22"/>
                </a:solidFill>
                <a:latin typeface="Courier New"/>
              </a:rPr>
              <a:t>%% Extract the </a:t>
            </a:r>
            <a:r>
              <a:rPr lang="en-US" altLang="zh-CN" sz="1400" dirty="0" smtClean="0">
                <a:solidFill>
                  <a:srgbClr val="228B22"/>
                </a:solidFill>
                <a:latin typeface="Courier New"/>
              </a:rPr>
              <a:t>arguments</a:t>
            </a:r>
          </a:p>
          <a:p>
            <a:endParaRPr lang="en-US" altLang="zh-CN" sz="1400" dirty="0">
              <a:solidFill>
                <a:srgbClr val="228B22"/>
              </a:solidFill>
              <a:latin typeface="Courier New"/>
            </a:endParaRPr>
          </a:p>
          <a:p>
            <a:r>
              <a:rPr lang="en-US" altLang="zh-CN" sz="1400" dirty="0">
                <a:solidFill>
                  <a:srgbClr val="000000"/>
                </a:solidFill>
                <a:latin typeface="Courier New"/>
              </a:rPr>
              <a:t>    </a:t>
            </a:r>
            <a:r>
              <a:rPr lang="en-US" altLang="zh-CN" sz="1400" dirty="0" err="1">
                <a:solidFill>
                  <a:srgbClr val="000000"/>
                </a:solidFill>
                <a:latin typeface="Courier New"/>
              </a:rPr>
              <a:t>hasU</a:t>
            </a:r>
            <a:r>
              <a:rPr lang="en-US" altLang="zh-CN" sz="1400" dirty="0">
                <a:solidFill>
                  <a:srgbClr val="000000"/>
                </a:solidFill>
                <a:latin typeface="Courier New"/>
              </a:rPr>
              <a:t>    = false;</a:t>
            </a:r>
          </a:p>
          <a:p>
            <a:r>
              <a:rPr lang="en-US" altLang="zh-CN" sz="1400" dirty="0">
                <a:solidFill>
                  <a:srgbClr val="000000"/>
                </a:solidFill>
                <a:latin typeface="Courier New"/>
              </a:rPr>
              <a:t>    </a:t>
            </a:r>
            <a:r>
              <a:rPr lang="en-US" altLang="zh-CN" sz="1400" dirty="0" err="1">
                <a:solidFill>
                  <a:srgbClr val="000000"/>
                </a:solidFill>
                <a:latin typeface="Courier New"/>
              </a:rPr>
              <a:t>hasUMat</a:t>
            </a:r>
            <a:r>
              <a:rPr lang="en-US" altLang="zh-CN" sz="1400" dirty="0">
                <a:solidFill>
                  <a:srgbClr val="000000"/>
                </a:solidFill>
                <a:latin typeface="Courier New"/>
              </a:rPr>
              <a:t> = false;</a:t>
            </a:r>
          </a:p>
          <a:p>
            <a:r>
              <a:rPr lang="en-US" altLang="zh-CN" sz="1400" dirty="0">
                <a:solidFill>
                  <a:srgbClr val="000000"/>
                </a:solidFill>
                <a:latin typeface="Courier New"/>
              </a:rPr>
              <a:t>    </a:t>
            </a:r>
            <a:r>
              <a:rPr lang="en-US" altLang="zh-CN" sz="1400" dirty="0" err="1">
                <a:solidFill>
                  <a:srgbClr val="000000"/>
                </a:solidFill>
                <a:latin typeface="Courier New"/>
              </a:rPr>
              <a:t>hasE</a:t>
            </a:r>
            <a:r>
              <a:rPr lang="en-US" altLang="zh-CN" sz="1400" dirty="0">
                <a:solidFill>
                  <a:srgbClr val="000000"/>
                </a:solidFill>
                <a:latin typeface="Courier New"/>
              </a:rPr>
              <a:t>    = false;</a:t>
            </a:r>
          </a:p>
          <a:p>
            <a:r>
              <a:rPr lang="nb-NO" altLang="zh-CN" sz="1400" dirty="0">
                <a:solidFill>
                  <a:srgbClr val="000000"/>
                </a:solidFill>
                <a:latin typeface="Courier New"/>
              </a:rPr>
              <a:t>    </a:t>
            </a:r>
            <a:r>
              <a:rPr lang="nb-NO" altLang="zh-CN" sz="1400" dirty="0">
                <a:solidFill>
                  <a:srgbClr val="0000FF"/>
                </a:solidFill>
                <a:latin typeface="Courier New"/>
              </a:rPr>
              <a:t>for</a:t>
            </a:r>
            <a:r>
              <a:rPr lang="nb-NO" altLang="zh-CN" sz="1400" dirty="0">
                <a:solidFill>
                  <a:srgbClr val="000000"/>
                </a:solidFill>
                <a:latin typeface="Courier New"/>
              </a:rPr>
              <a:t> i = 1 : 2 : argLen</a:t>
            </a:r>
          </a:p>
          <a:p>
            <a:r>
              <a:rPr lang="en-US" altLang="zh-CN" sz="1400" dirty="0">
                <a:solidFill>
                  <a:srgbClr val="000000"/>
                </a:solidFill>
                <a:latin typeface="Courier New"/>
              </a:rPr>
              <a:t>        </a:t>
            </a:r>
            <a:r>
              <a:rPr lang="en-US" altLang="zh-CN" sz="1400" dirty="0">
                <a:solidFill>
                  <a:srgbClr val="0000FF"/>
                </a:solidFill>
                <a:latin typeface="Courier New"/>
              </a:rPr>
              <a:t>switch</a:t>
            </a:r>
            <a:r>
              <a:rPr lang="en-US" altLang="zh-CN" sz="1400" dirty="0">
                <a:solidFill>
                  <a:srgbClr val="000000"/>
                </a:solidFill>
                <a:latin typeface="Courier New"/>
              </a:rPr>
              <a:t> lower(</a:t>
            </a:r>
            <a:r>
              <a:rPr lang="en-US" altLang="zh-CN" sz="1400" dirty="0" err="1">
                <a:solidFill>
                  <a:srgbClr val="000000"/>
                </a:solidFill>
                <a:latin typeface="Courier New"/>
              </a:rPr>
              <a:t>strtrim</a:t>
            </a:r>
            <a:r>
              <a:rPr lang="en-US" altLang="zh-CN" sz="1400" dirty="0">
                <a:solidFill>
                  <a:srgbClr val="000000"/>
                </a:solidFill>
                <a:latin typeface="Courier New"/>
              </a:rPr>
              <a:t>(cell2mat(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'control'</a:t>
            </a:r>
          </a:p>
          <a:p>
            <a:r>
              <a:rPr lang="en-US" altLang="zh-CN" sz="1400" dirty="0">
                <a:solidFill>
                  <a:srgbClr val="000000"/>
                </a:solidFill>
                <a:latin typeface="Courier New"/>
              </a:rPr>
              <a:t>                u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err="1">
                <a:solidFill>
                  <a:srgbClr val="000000"/>
                </a:solidFill>
                <a:latin typeface="Courier New"/>
              </a:rPr>
              <a:t>hasU</a:t>
            </a:r>
            <a:r>
              <a:rPr lang="en-US" altLang="zh-CN" sz="1400" dirty="0">
                <a:solidFill>
                  <a:srgbClr val="000000"/>
                </a:solidFill>
                <a:latin typeface="Courier New"/>
              </a:rPr>
              <a:t> = true;</a:t>
            </a:r>
          </a:p>
          <a:p>
            <a:r>
              <a:rPr lang="en-US" altLang="zh-CN" sz="1400" dirty="0">
                <a:solidFill>
                  <a:srgbClr val="000000"/>
                </a:solidFill>
                <a:latin typeface="Courier New"/>
              </a:rPr>
              <a:t>                </a:t>
            </a:r>
            <a:r>
              <a:rPr lang="en-US" altLang="zh-CN" sz="1400" dirty="0">
                <a:solidFill>
                  <a:srgbClr val="0000FF"/>
                </a:solidFill>
                <a:latin typeface="Courier New"/>
              </a:rPr>
              <a:t>if</a:t>
            </a:r>
            <a:r>
              <a:rPr lang="en-US" altLang="zh-CN" sz="1400" dirty="0">
                <a:solidFill>
                  <a:srgbClr val="000000"/>
                </a:solidFill>
                <a:latin typeface="Courier New"/>
              </a:rPr>
              <a:t> size(u, 2) ~= 1</a:t>
            </a:r>
          </a:p>
          <a:p>
            <a:r>
              <a:rPr lang="en-US" altLang="zh-CN" sz="1400" dirty="0">
                <a:solidFill>
                  <a:srgbClr val="000000"/>
                </a:solidFill>
                <a:latin typeface="Courier New"/>
              </a:rPr>
              <a:t>                    error(</a:t>
            </a:r>
            <a:r>
              <a:rPr lang="en-US" altLang="zh-CN" sz="1400" dirty="0">
                <a:solidFill>
                  <a:srgbClr val="A020F0"/>
                </a:solidFill>
                <a:latin typeface="Courier New"/>
              </a:rPr>
              <a:t>'The control </a:t>
            </a:r>
            <a:r>
              <a:rPr lang="en-US" altLang="zh-CN" sz="1400" dirty="0" err="1">
                <a:solidFill>
                  <a:srgbClr val="A020F0"/>
                </a:solidFill>
                <a:latin typeface="Courier New"/>
              </a:rPr>
              <a:t>shoud</a:t>
            </a:r>
            <a:r>
              <a:rPr lang="en-US" altLang="zh-CN" sz="1400" dirty="0">
                <a:solidFill>
                  <a:srgbClr val="A020F0"/>
                </a:solidFill>
                <a:latin typeface="Courier New"/>
              </a:rPr>
              <a:t> be column vector.'</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r>
              <a:rPr lang="en-US" altLang="zh-CN" sz="1400" dirty="0">
                <a:solidFill>
                  <a:srgbClr val="000000"/>
                </a:solidFill>
                <a:latin typeface="Courier New"/>
              </a:rPr>
              <a:t>  </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a:t>
            </a:r>
            <a:r>
              <a:rPr lang="en-US" altLang="zh-CN" sz="1400" dirty="0" err="1">
                <a:solidFill>
                  <a:srgbClr val="A020F0"/>
                </a:solidFill>
                <a:latin typeface="Courier New"/>
              </a:rPr>
              <a:t>controlmat</a:t>
            </a:r>
            <a:r>
              <a:rPr lang="en-US" altLang="zh-CN" sz="1400" dirty="0">
                <a:solidFill>
                  <a:srgbClr val="A020F0"/>
                </a:solidFill>
                <a:latin typeface="Courier New"/>
              </a:rPr>
              <a:t>'</a:t>
            </a:r>
          </a:p>
          <a:p>
            <a:r>
              <a:rPr lang="en-US" altLang="zh-CN" sz="1400" dirty="0">
                <a:solidFill>
                  <a:srgbClr val="000000"/>
                </a:solidFill>
                <a:latin typeface="Courier New"/>
              </a:rPr>
              <a:t>                B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err="1">
                <a:solidFill>
                  <a:srgbClr val="000000"/>
                </a:solidFill>
                <a:latin typeface="Courier New"/>
              </a:rPr>
              <a:t>hasUMat</a:t>
            </a:r>
            <a:r>
              <a:rPr lang="en-US" altLang="zh-CN" sz="1400" dirty="0">
                <a:solidFill>
                  <a:srgbClr val="000000"/>
                </a:solidFill>
                <a:latin typeface="Courier New"/>
              </a:rPr>
              <a:t> = true;            </a:t>
            </a:r>
          </a:p>
          <a:p>
            <a:r>
              <a:rPr lang="en-US" altLang="zh-CN" sz="1400" dirty="0">
                <a:solidFill>
                  <a:srgbClr val="000000"/>
                </a:solidFill>
                <a:latin typeface="Courier New"/>
              </a:rPr>
              <a:t>            </a:t>
            </a:r>
            <a:r>
              <a:rPr lang="en-US" altLang="zh-CN" sz="1400" dirty="0">
                <a:solidFill>
                  <a:srgbClr val="0000FF"/>
                </a:solidFill>
                <a:latin typeface="Courier New"/>
              </a:rPr>
              <a:t>case</a:t>
            </a:r>
            <a:r>
              <a:rPr lang="en-US" altLang="zh-CN" sz="1400" dirty="0">
                <a:solidFill>
                  <a:srgbClr val="000000"/>
                </a:solidFill>
                <a:latin typeface="Courier New"/>
              </a:rPr>
              <a:t> </a:t>
            </a:r>
            <a:r>
              <a:rPr lang="en-US" altLang="zh-CN" sz="1400" dirty="0">
                <a:solidFill>
                  <a:srgbClr val="A020F0"/>
                </a:solidFill>
                <a:latin typeface="Courier New"/>
              </a:rPr>
              <a:t>'</a:t>
            </a:r>
            <a:r>
              <a:rPr lang="en-US" altLang="zh-CN" sz="1400" dirty="0" err="1">
                <a:solidFill>
                  <a:srgbClr val="A020F0"/>
                </a:solidFill>
                <a:latin typeface="Courier New"/>
              </a:rPr>
              <a:t>processnoisemat</a:t>
            </a:r>
            <a:r>
              <a:rPr lang="en-US" altLang="zh-CN" sz="1400" dirty="0">
                <a:solidFill>
                  <a:srgbClr val="A020F0"/>
                </a:solidFill>
                <a:latin typeface="Courier New"/>
              </a:rPr>
              <a:t>'</a:t>
            </a:r>
          </a:p>
          <a:p>
            <a:r>
              <a:rPr lang="en-US" altLang="zh-CN" sz="1400" dirty="0">
                <a:solidFill>
                  <a:srgbClr val="000000"/>
                </a:solidFill>
                <a:latin typeface="Courier New"/>
              </a:rPr>
              <a:t>                E =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 + 1));</a:t>
            </a:r>
          </a:p>
          <a:p>
            <a:r>
              <a:rPr lang="en-US" altLang="zh-CN" sz="1400" dirty="0">
                <a:solidFill>
                  <a:srgbClr val="000000"/>
                </a:solidFill>
                <a:latin typeface="Courier New"/>
              </a:rPr>
              <a:t>                </a:t>
            </a:r>
            <a:r>
              <a:rPr lang="en-US" altLang="zh-CN" sz="1400" dirty="0">
                <a:solidFill>
                  <a:srgbClr val="0000FF"/>
                </a:solidFill>
                <a:latin typeface="Courier New"/>
              </a:rPr>
              <a:t>if</a:t>
            </a:r>
            <a:r>
              <a:rPr lang="en-US" altLang="zh-CN" sz="1400" dirty="0">
                <a:solidFill>
                  <a:srgbClr val="000000"/>
                </a:solidFill>
                <a:latin typeface="Courier New"/>
              </a:rPr>
              <a:t> size(Q, 1) ~= size(E, 2) || size(Q, 2) ~= size(E, 2)</a:t>
            </a:r>
          </a:p>
          <a:p>
            <a:r>
              <a:rPr lang="en-US" altLang="zh-CN" sz="1400" dirty="0">
                <a:solidFill>
                  <a:srgbClr val="000000"/>
                </a:solidFill>
                <a:latin typeface="Courier New"/>
              </a:rPr>
              <a:t>                    error(</a:t>
            </a:r>
            <a:r>
              <a:rPr lang="en-US" altLang="zh-CN" sz="1400" dirty="0">
                <a:solidFill>
                  <a:srgbClr val="A020F0"/>
                </a:solidFill>
                <a:latin typeface="Courier New"/>
              </a:rPr>
              <a:t>'Wrong size of noise matrix or noise covariance matrix.'</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p>
          <a:p>
            <a:r>
              <a:rPr lang="en-US" altLang="zh-CN" sz="1400" dirty="0">
                <a:solidFill>
                  <a:srgbClr val="000000"/>
                </a:solidFill>
                <a:latin typeface="Courier New"/>
              </a:rPr>
              <a:t>                </a:t>
            </a:r>
            <a:r>
              <a:rPr lang="en-US" altLang="zh-CN" sz="1400" dirty="0" err="1">
                <a:solidFill>
                  <a:srgbClr val="000000"/>
                </a:solidFill>
                <a:latin typeface="Courier New"/>
              </a:rPr>
              <a:t>hasE</a:t>
            </a:r>
            <a:r>
              <a:rPr lang="en-US" altLang="zh-CN" sz="1400" dirty="0">
                <a:solidFill>
                  <a:srgbClr val="000000"/>
                </a:solidFill>
                <a:latin typeface="Courier New"/>
              </a:rPr>
              <a:t> = true;</a:t>
            </a:r>
          </a:p>
          <a:p>
            <a:r>
              <a:rPr lang="en-US" altLang="zh-CN" sz="1400" dirty="0">
                <a:solidFill>
                  <a:srgbClr val="000000"/>
                </a:solidFill>
                <a:latin typeface="Courier New"/>
              </a:rPr>
              <a:t>            </a:t>
            </a:r>
            <a:r>
              <a:rPr lang="en-US" altLang="zh-CN" sz="1400" dirty="0">
                <a:solidFill>
                  <a:srgbClr val="0000FF"/>
                </a:solidFill>
                <a:latin typeface="Courier New"/>
              </a:rPr>
              <a:t>otherwise</a:t>
            </a:r>
            <a:r>
              <a:rPr lang="en-US" altLang="zh-CN" sz="1400" dirty="0">
                <a:solidFill>
                  <a:srgbClr val="000000"/>
                </a:solidFill>
                <a:latin typeface="Courier New"/>
              </a:rPr>
              <a:t> </a:t>
            </a:r>
          </a:p>
          <a:p>
            <a:r>
              <a:rPr lang="en-US" altLang="zh-CN" sz="1400" dirty="0">
                <a:solidFill>
                  <a:srgbClr val="000000"/>
                </a:solidFill>
                <a:latin typeface="Courier New"/>
              </a:rPr>
              <a:t>                error([</a:t>
            </a:r>
            <a:r>
              <a:rPr lang="en-US" altLang="zh-CN" sz="1400" dirty="0">
                <a:solidFill>
                  <a:srgbClr val="A020F0"/>
                </a:solidFill>
                <a:latin typeface="Courier New"/>
              </a:rPr>
              <a:t>'Invalid argument: '</a:t>
            </a:r>
            <a:r>
              <a:rPr lang="en-US" altLang="zh-CN" sz="1400" dirty="0">
                <a:solidFill>
                  <a:srgbClr val="000000"/>
                </a:solidFill>
                <a:latin typeface="Courier New"/>
              </a:rPr>
              <a:t>, cell2mat(</a:t>
            </a:r>
            <a:r>
              <a:rPr lang="en-US" altLang="zh-CN" sz="1400" dirty="0" err="1">
                <a:solidFill>
                  <a:srgbClr val="000000"/>
                </a:solidFill>
                <a:latin typeface="Courier New"/>
              </a:rPr>
              <a:t>varargin</a:t>
            </a:r>
            <a:r>
              <a:rPr lang="en-US" altLang="zh-CN" sz="1400" dirty="0">
                <a:solidFill>
                  <a:srgbClr val="000000"/>
                </a:solidFill>
                <a:latin typeface="Courier New"/>
              </a:rPr>
              <a:t>(</a:t>
            </a:r>
            <a:r>
              <a:rPr lang="en-US" altLang="zh-CN" sz="1400" dirty="0" err="1">
                <a:solidFill>
                  <a:srgbClr val="000000"/>
                </a:solidFill>
                <a:latin typeface="Courier New"/>
              </a:rPr>
              <a:t>i</a:t>
            </a:r>
            <a:r>
              <a:rPr lang="en-US" altLang="zh-CN" sz="1400" dirty="0">
                <a:solidFill>
                  <a:srgbClr val="000000"/>
                </a:solidFill>
                <a:latin typeface="Courier New"/>
              </a:rPr>
              <a:t>))]);</a:t>
            </a:r>
          </a:p>
          <a:p>
            <a:r>
              <a:rPr lang="en-US" altLang="zh-CN" sz="1400" dirty="0">
                <a:solidFill>
                  <a:srgbClr val="000000"/>
                </a:solidFill>
                <a:latin typeface="Courier New"/>
              </a:rPr>
              <a:t>        </a:t>
            </a:r>
            <a:r>
              <a:rPr lang="en-US" altLang="zh-CN" sz="1400" dirty="0">
                <a:solidFill>
                  <a:srgbClr val="0000FF"/>
                </a:solidFill>
                <a:latin typeface="Courier New"/>
              </a:rPr>
              <a:t>end</a:t>
            </a:r>
          </a:p>
          <a:p>
            <a:r>
              <a:rPr lang="en-US" altLang="zh-CN" sz="1400" dirty="0">
                <a:solidFill>
                  <a:srgbClr val="000000"/>
                </a:solidFill>
                <a:latin typeface="Courier New"/>
              </a:rPr>
              <a:t>    </a:t>
            </a:r>
            <a:r>
              <a:rPr lang="en-US" altLang="zh-CN" sz="1400" dirty="0">
                <a:solidFill>
                  <a:srgbClr val="0000FF"/>
                </a:solidFill>
                <a:latin typeface="Courier New"/>
              </a:rPr>
              <a:t>end</a:t>
            </a:r>
          </a:p>
        </p:txBody>
      </p:sp>
      <p:sp>
        <p:nvSpPr>
          <p:cNvPr id="6" name="三十二角星 5"/>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807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54486" y="2780928"/>
            <a:ext cx="8496944" cy="3563818"/>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Time alignments</a:t>
              </a:r>
              <a:endParaRPr lang="zh-CN" sz="3600" kern="1200" dirty="0"/>
            </a:p>
          </p:txBody>
        </p:sp>
      </p:grpSp>
      <p:sp>
        <p:nvSpPr>
          <p:cNvPr id="5" name="矩形 4"/>
          <p:cNvSpPr/>
          <p:nvPr/>
        </p:nvSpPr>
        <p:spPr>
          <a:xfrm>
            <a:off x="809502" y="2854677"/>
            <a:ext cx="7508156" cy="3416320"/>
          </a:xfrm>
          <a:prstGeom prst="rect">
            <a:avLst/>
          </a:prstGeom>
        </p:spPr>
        <p:txBody>
          <a:bodyPr wrap="square">
            <a:spAutoFit/>
          </a:bodyPr>
          <a:lstStyle/>
          <a:p>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a:t>
            </a:r>
          </a:p>
          <a:p>
            <a:r>
              <a:rPr lang="pt-BR" altLang="zh-CN" dirty="0">
                <a:solidFill>
                  <a:srgbClr val="000000"/>
                </a:solidFill>
                <a:latin typeface="Courier New"/>
              </a:rPr>
              <a:t>        [mu, Sigma] = predictLKF(mu, Sigma, F, Q, </a:t>
            </a:r>
            <a:r>
              <a:rPr lang="pt-BR" altLang="zh-CN" dirty="0">
                <a:solidFill>
                  <a:srgbClr val="A020F0"/>
                </a:solidFill>
                <a:latin typeface="Courier New"/>
              </a:rPr>
              <a:t>'processNoiseMat'</a:t>
            </a:r>
            <a:r>
              <a:rPr lang="pt-BR" altLang="zh-CN" dirty="0">
                <a:solidFill>
                  <a:srgbClr val="000000"/>
                </a:solidFill>
                <a:latin typeface="Courier New"/>
              </a:rPr>
              <a:t>, E);</a:t>
            </a:r>
          </a:p>
          <a:p>
            <a:r>
              <a:rPr lang="en-US" altLang="zh-CN" dirty="0">
                <a:solidFill>
                  <a:srgbClr val="000000"/>
                </a:solidFill>
                <a:latin typeface="Courier New"/>
              </a:rPr>
              <a:t>        </a:t>
            </a:r>
            <a:r>
              <a:rPr lang="en-US" altLang="zh-CN" dirty="0" err="1">
                <a:solidFill>
                  <a:srgbClr val="000000"/>
                </a:solidFill>
                <a:latin typeface="Courier New"/>
              </a:rPr>
              <a:t>muPred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[mu, Sigma, </a:t>
            </a:r>
            <a:r>
              <a:rPr lang="en-US" altLang="zh-CN" dirty="0" err="1">
                <a:solidFill>
                  <a:srgbClr val="000000"/>
                </a:solidFill>
                <a:latin typeface="Courier New"/>
              </a:rPr>
              <a:t>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SigmaInnov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updateLKF</a:t>
            </a:r>
            <a:r>
              <a:rPr lang="en-US" altLang="zh-CN" dirty="0">
                <a:solidFill>
                  <a:srgbClr val="000000"/>
                </a:solidFill>
                <a:latin typeface="Courier New"/>
              </a:rPr>
              <a:t>(mu, Sigma, </a:t>
            </a:r>
            <a:r>
              <a:rPr lang="en-US" altLang="zh-CN" dirty="0" err="1">
                <a:solidFill>
                  <a:srgbClr val="000000"/>
                </a:solidFill>
                <a:latin typeface="Courier New"/>
              </a:rPr>
              <a:t>zTrue</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H, R);</a:t>
            </a: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FF"/>
                </a:solidFill>
                <a:latin typeface="Courier New"/>
              </a:rPr>
              <a:t>end</a:t>
            </a:r>
          </a:p>
        </p:txBody>
      </p:sp>
      <p:sp>
        <p:nvSpPr>
          <p:cNvPr id="21" name="TextBox 20"/>
          <p:cNvSpPr txBox="1"/>
          <p:nvPr/>
        </p:nvSpPr>
        <p:spPr>
          <a:xfrm>
            <a:off x="3131407" y="1355680"/>
            <a:ext cx="2056257" cy="461665"/>
          </a:xfrm>
          <a:prstGeom prst="rect">
            <a:avLst/>
          </a:prstGeom>
          <a:noFill/>
        </p:spPr>
        <p:txBody>
          <a:bodyPr wrap="square" rtlCol="0">
            <a:spAutoFit/>
          </a:bodyPr>
          <a:lstStyle/>
          <a:p>
            <a:pPr algn="ctr"/>
            <a:r>
              <a:rPr lang="en-US" altLang="zh-CN" sz="2400" b="1" dirty="0" smtClean="0">
                <a:solidFill>
                  <a:srgbClr val="00B050"/>
                </a:solidFill>
                <a:effectLst>
                  <a:outerShdw blurRad="38100" dist="38100" dir="2700000" algn="tl">
                    <a:srgbClr val="000000">
                      <a:alpha val="43137"/>
                    </a:srgbClr>
                  </a:outerShdw>
                </a:effectLst>
              </a:rPr>
              <a:t>Prediction</a:t>
            </a:r>
            <a:endParaRPr lang="zh-CN" altLang="en-US" sz="2400" b="1" dirty="0">
              <a:solidFill>
                <a:srgbClr val="00B050"/>
              </a:solidFill>
              <a:effectLst>
                <a:outerShdw blurRad="38100" dist="38100" dir="2700000" algn="tl">
                  <a:srgbClr val="000000">
                    <a:alpha val="43137"/>
                  </a:srgbClr>
                </a:outerShdw>
              </a:effectLst>
            </a:endParaRPr>
          </a:p>
        </p:txBody>
      </p:sp>
      <p:sp>
        <p:nvSpPr>
          <p:cNvPr id="22" name="TextBox 21"/>
          <p:cNvSpPr txBox="1"/>
          <p:nvPr/>
        </p:nvSpPr>
        <p:spPr>
          <a:xfrm>
            <a:off x="3131406" y="2063679"/>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sp>
        <p:nvSpPr>
          <p:cNvPr id="23" name="TextBox 22"/>
          <p:cNvSpPr txBox="1"/>
          <p:nvPr/>
        </p:nvSpPr>
        <p:spPr>
          <a:xfrm>
            <a:off x="1349008" y="2063680"/>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7" name="直接箭头连接符 6"/>
          <p:cNvCxnSpPr>
            <a:endCxn id="23" idx="0"/>
          </p:cNvCxnSpPr>
          <p:nvPr/>
        </p:nvCxnSpPr>
        <p:spPr>
          <a:xfrm>
            <a:off x="2377136" y="1817345"/>
            <a:ext cx="1" cy="2463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flipV="1">
            <a:off x="2915816" y="1700808"/>
            <a:ext cx="576064" cy="64807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0" name="直接箭头连接符 29"/>
          <p:cNvCxnSpPr>
            <a:stCxn id="21" idx="2"/>
            <a:endCxn id="22" idx="0"/>
          </p:cNvCxnSpPr>
          <p:nvPr/>
        </p:nvCxnSpPr>
        <p:spPr>
          <a:xfrm flipH="1">
            <a:off x="4159535" y="1817345"/>
            <a:ext cx="1" cy="2463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124" name="圆角矩形 5123"/>
          <p:cNvSpPr/>
          <p:nvPr/>
        </p:nvSpPr>
        <p:spPr>
          <a:xfrm>
            <a:off x="1693060" y="1412776"/>
            <a:ext cx="1368152" cy="2880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t>Initial state</a:t>
            </a:r>
            <a:endParaRPr lang="zh-CN" altLang="en-US" dirty="0"/>
          </a:p>
        </p:txBody>
      </p:sp>
      <p:sp>
        <p:nvSpPr>
          <p:cNvPr id="38" name="TextBox 37"/>
          <p:cNvSpPr txBox="1"/>
          <p:nvPr/>
        </p:nvSpPr>
        <p:spPr>
          <a:xfrm>
            <a:off x="5004049" y="1355679"/>
            <a:ext cx="2056257" cy="461665"/>
          </a:xfrm>
          <a:prstGeom prst="rect">
            <a:avLst/>
          </a:prstGeom>
          <a:noFill/>
        </p:spPr>
        <p:txBody>
          <a:bodyPr wrap="square" rtlCol="0">
            <a:spAutoFit/>
          </a:bodyPr>
          <a:lstStyle/>
          <a:p>
            <a:pPr algn="ctr"/>
            <a:r>
              <a:rPr lang="en-US" altLang="zh-CN" sz="2400" b="1" dirty="0" smtClean="0">
                <a:solidFill>
                  <a:srgbClr val="00B050"/>
                </a:solidFill>
                <a:effectLst>
                  <a:outerShdw blurRad="38100" dist="38100" dir="2700000" algn="tl">
                    <a:srgbClr val="000000">
                      <a:alpha val="43137"/>
                    </a:srgbClr>
                  </a:outerShdw>
                </a:effectLst>
              </a:rPr>
              <a:t>Prediction</a:t>
            </a:r>
            <a:endParaRPr lang="zh-CN" altLang="en-US" sz="2400" b="1" dirty="0">
              <a:solidFill>
                <a:srgbClr val="00B050"/>
              </a:solidFill>
              <a:effectLst>
                <a:outerShdw blurRad="38100" dist="38100" dir="2700000" algn="tl">
                  <a:srgbClr val="000000">
                    <a:alpha val="43137"/>
                  </a:srgbClr>
                </a:outerShdw>
              </a:effectLst>
            </a:endParaRPr>
          </a:p>
        </p:txBody>
      </p:sp>
      <p:sp>
        <p:nvSpPr>
          <p:cNvPr id="39" name="TextBox 38"/>
          <p:cNvSpPr txBox="1"/>
          <p:nvPr/>
        </p:nvSpPr>
        <p:spPr>
          <a:xfrm>
            <a:off x="5004048" y="2063678"/>
            <a:ext cx="2056257" cy="461665"/>
          </a:xfrm>
          <a:prstGeom prst="rect">
            <a:avLst/>
          </a:prstGeom>
          <a:noFill/>
        </p:spPr>
        <p:txBody>
          <a:bodyPr wrap="square" rtlCol="0">
            <a:spAutoFit/>
          </a:bodyPr>
          <a:lstStyle/>
          <a:p>
            <a:pPr algn="ctr"/>
            <a:r>
              <a:rPr lang="en-US" altLang="zh-CN" sz="2400" b="1" dirty="0" smtClean="0">
                <a:solidFill>
                  <a:srgbClr val="FF0000"/>
                </a:solidFill>
                <a:effectLst>
                  <a:outerShdw blurRad="38100" dist="38100" dir="2700000" algn="tl">
                    <a:srgbClr val="000000">
                      <a:alpha val="43137"/>
                    </a:srgbClr>
                  </a:outerShdw>
                </a:effectLst>
              </a:rPr>
              <a:t>Update</a:t>
            </a:r>
            <a:endParaRPr lang="zh-CN" altLang="en-US" sz="2400" b="1" dirty="0">
              <a:solidFill>
                <a:srgbClr val="FF0000"/>
              </a:solidFill>
              <a:effectLst>
                <a:outerShdw blurRad="38100" dist="38100" dir="2700000" algn="tl">
                  <a:srgbClr val="000000">
                    <a:alpha val="43137"/>
                  </a:srgbClr>
                </a:outerShdw>
              </a:effectLst>
            </a:endParaRPr>
          </a:p>
        </p:txBody>
      </p:sp>
      <p:cxnSp>
        <p:nvCxnSpPr>
          <p:cNvPr id="40" name="直接箭头连接符 39"/>
          <p:cNvCxnSpPr/>
          <p:nvPr/>
        </p:nvCxnSpPr>
        <p:spPr>
          <a:xfrm flipV="1">
            <a:off x="4788458" y="1700807"/>
            <a:ext cx="576064" cy="64807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直接箭头连接符 40"/>
          <p:cNvCxnSpPr>
            <a:stCxn id="38" idx="2"/>
            <a:endCxn id="39" idx="0"/>
          </p:cNvCxnSpPr>
          <p:nvPr/>
        </p:nvCxnSpPr>
        <p:spPr>
          <a:xfrm flipH="1">
            <a:off x="6032177" y="1817344"/>
            <a:ext cx="1" cy="24633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42" name="TextBox 41"/>
          <p:cNvSpPr txBox="1"/>
          <p:nvPr/>
        </p:nvSpPr>
        <p:spPr>
          <a:xfrm>
            <a:off x="7058345" y="1082925"/>
            <a:ext cx="1656184" cy="1323439"/>
          </a:xfrm>
          <a:prstGeom prst="rect">
            <a:avLst/>
          </a:prstGeom>
          <a:noFill/>
        </p:spPr>
        <p:txBody>
          <a:bodyPr wrap="square" rtlCol="0">
            <a:spAutoFit/>
          </a:bodyPr>
          <a:lstStyle/>
          <a:p>
            <a:r>
              <a:rPr lang="en-US" altLang="zh-CN" sz="8000" b="1" dirty="0" smtClean="0">
                <a:solidFill>
                  <a:srgbClr val="FF0000"/>
                </a:solidFill>
                <a:effectLst>
                  <a:outerShdw blurRad="38100" dist="38100" dir="2700000" algn="tl">
                    <a:srgbClr val="000000">
                      <a:alpha val="43137"/>
                    </a:srgbClr>
                  </a:outerShdw>
                </a:effectLst>
              </a:rPr>
              <a:t>…</a:t>
            </a:r>
            <a:endParaRPr lang="zh-CN" altLang="en-US" sz="8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98232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54486" y="2780928"/>
            <a:ext cx="8496944" cy="3563818"/>
          </a:xfrm>
          <a:prstGeom prst="roundRect">
            <a:avLst>
              <a:gd name="adj" fmla="val 3407"/>
            </a:avLst>
          </a:prstGeom>
          <a:ln w="57150">
            <a:solidFill>
              <a:srgbClr val="7030A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Noise configuration</a:t>
              </a:r>
              <a:endParaRPr lang="zh-CN" sz="3600" kern="1200" dirty="0"/>
            </a:p>
          </p:txBody>
        </p:sp>
      </p:grpSp>
      <p:sp>
        <p:nvSpPr>
          <p:cNvPr id="5" name="矩形 4"/>
          <p:cNvSpPr/>
          <p:nvPr/>
        </p:nvSpPr>
        <p:spPr>
          <a:xfrm>
            <a:off x="809502" y="2993176"/>
            <a:ext cx="7508156" cy="3139321"/>
          </a:xfrm>
          <a:prstGeom prst="rect">
            <a:avLst/>
          </a:prstGeom>
        </p:spPr>
        <p:txBody>
          <a:bodyPr wrap="square">
            <a:spAutoFit/>
          </a:bodyPr>
          <a:lstStyle/>
          <a:p>
            <a:r>
              <a:rPr lang="en-US" altLang="zh-CN" dirty="0">
                <a:solidFill>
                  <a:srgbClr val="228B22"/>
                </a:solidFill>
                <a:latin typeface="Courier New"/>
              </a:rPr>
              <a:t>%% Process noise for </a:t>
            </a:r>
            <a:r>
              <a:rPr lang="en-US" altLang="zh-CN" dirty="0" smtClean="0">
                <a:solidFill>
                  <a:srgbClr val="228B22"/>
                </a:solidFill>
                <a:latin typeface="Courier New"/>
              </a:rPr>
              <a:t>filter</a:t>
            </a:r>
            <a:endParaRPr lang="en-US" altLang="zh-CN" dirty="0" smtClean="0">
              <a:solidFill>
                <a:srgbClr val="000000"/>
              </a:solidFill>
              <a:latin typeface="Courier New"/>
            </a:endParaRPr>
          </a:p>
          <a:p>
            <a:r>
              <a:rPr lang="en-US" altLang="zh-CN" dirty="0" err="1" smtClean="0">
                <a:solidFill>
                  <a:srgbClr val="000000"/>
                </a:solidFill>
                <a:latin typeface="Courier New"/>
              </a:rPr>
              <a:t>sigmaVxNoise</a:t>
            </a:r>
            <a:r>
              <a:rPr lang="en-US" altLang="zh-CN" dirty="0" smtClean="0">
                <a:solidFill>
                  <a:srgbClr val="000000"/>
                </a:solidFill>
                <a:latin typeface="Courier New"/>
              </a:rPr>
              <a:t> </a:t>
            </a:r>
            <a:r>
              <a:rPr lang="en-US" altLang="zh-CN" dirty="0">
                <a:solidFill>
                  <a:srgbClr val="000000"/>
                </a:solidFill>
                <a:latin typeface="Courier New"/>
              </a:rPr>
              <a:t>= 0.01;</a:t>
            </a:r>
          </a:p>
          <a:p>
            <a:r>
              <a:rPr lang="en-US" altLang="zh-CN" dirty="0" err="1">
                <a:solidFill>
                  <a:srgbClr val="000000"/>
                </a:solidFill>
                <a:latin typeface="Courier New"/>
              </a:rPr>
              <a:t>sigmaVyNoise</a:t>
            </a:r>
            <a:r>
              <a:rPr lang="en-US" altLang="zh-CN" dirty="0">
                <a:solidFill>
                  <a:srgbClr val="000000"/>
                </a:solidFill>
                <a:latin typeface="Courier New"/>
              </a:rPr>
              <a:t> = 0.01;</a:t>
            </a:r>
          </a:p>
          <a:p>
            <a:r>
              <a:rPr lang="en-US" altLang="zh-CN" dirty="0">
                <a:solidFill>
                  <a:srgbClr val="000000"/>
                </a:solidFill>
                <a:latin typeface="Courier New"/>
              </a:rPr>
              <a:t>Q  = (1.0 * [</a:t>
            </a:r>
            <a:r>
              <a:rPr lang="en-US" altLang="zh-CN" dirty="0" err="1">
                <a:solidFill>
                  <a:srgbClr val="000000"/>
                </a:solidFill>
                <a:latin typeface="Courier New"/>
              </a:rPr>
              <a:t>sigmaVxNoise</a:t>
            </a:r>
            <a:r>
              <a:rPr lang="en-US" altLang="zh-CN" dirty="0">
                <a:solidFill>
                  <a:srgbClr val="000000"/>
                </a:solidFill>
                <a:latin typeface="Courier New"/>
              </a:rPr>
              <a:t>, 0;  0, </a:t>
            </a:r>
            <a:r>
              <a:rPr lang="en-US" altLang="zh-CN" dirty="0" err="1">
                <a:solidFill>
                  <a:srgbClr val="000000"/>
                </a:solidFill>
                <a:latin typeface="Courier New"/>
              </a:rPr>
              <a:t>sigmaVyNoise</a:t>
            </a:r>
            <a:r>
              <a:rPr lang="en-US" altLang="zh-CN" dirty="0">
                <a:solidFill>
                  <a:srgbClr val="000000"/>
                </a:solidFill>
                <a:latin typeface="Courier New"/>
              </a:rPr>
              <a:t>]).^2;</a:t>
            </a:r>
          </a:p>
          <a:p>
            <a:r>
              <a:rPr lang="en-US" altLang="zh-CN" dirty="0">
                <a:solidFill>
                  <a:srgbClr val="228B22"/>
                </a:solidFill>
                <a:latin typeface="Courier New"/>
              </a:rPr>
              <a:t>%% Measurement noise for filter</a:t>
            </a:r>
          </a:p>
          <a:p>
            <a:r>
              <a:rPr lang="en-US" altLang="zh-CN" dirty="0" err="1">
                <a:solidFill>
                  <a:srgbClr val="000000"/>
                </a:solidFill>
                <a:latin typeface="Courier New"/>
              </a:rPr>
              <a:t>sigmaXNoise</a:t>
            </a:r>
            <a:r>
              <a:rPr lang="en-US" altLang="zh-CN" dirty="0">
                <a:solidFill>
                  <a:srgbClr val="000000"/>
                </a:solidFill>
                <a:latin typeface="Courier New"/>
              </a:rPr>
              <a:t>  = 0.1;</a:t>
            </a:r>
          </a:p>
          <a:p>
            <a:r>
              <a:rPr lang="en-US" altLang="zh-CN" dirty="0" err="1">
                <a:solidFill>
                  <a:srgbClr val="000000"/>
                </a:solidFill>
                <a:latin typeface="Courier New"/>
              </a:rPr>
              <a:t>sigmaYNoise</a:t>
            </a:r>
            <a:r>
              <a:rPr lang="en-US" altLang="zh-CN" dirty="0">
                <a:solidFill>
                  <a:srgbClr val="000000"/>
                </a:solidFill>
                <a:latin typeface="Courier New"/>
              </a:rPr>
              <a:t>  = 0.1;</a:t>
            </a:r>
          </a:p>
          <a:p>
            <a:r>
              <a:rPr lang="fr-FR" altLang="zh-CN" dirty="0">
                <a:solidFill>
                  <a:srgbClr val="000000"/>
                </a:solidFill>
                <a:latin typeface="Courier New"/>
              </a:rPr>
              <a:t>R  = (1 * diag([sigmaXNoise, sigmaYNoise])).^2;</a:t>
            </a:r>
          </a:p>
          <a:p>
            <a:r>
              <a:rPr lang="en-US" altLang="zh-CN" dirty="0">
                <a:solidFill>
                  <a:srgbClr val="228B22"/>
                </a:solidFill>
                <a:latin typeface="Courier New"/>
              </a:rPr>
              <a:t>%% Noise for simulating truths</a:t>
            </a:r>
          </a:p>
          <a:p>
            <a:r>
              <a:rPr lang="en-US" altLang="zh-CN" dirty="0" err="1" smtClean="0">
                <a:solidFill>
                  <a:srgbClr val="000000"/>
                </a:solidFill>
                <a:latin typeface="Courier New"/>
              </a:rPr>
              <a:t>simQ</a:t>
            </a:r>
            <a:r>
              <a:rPr lang="en-US" altLang="zh-CN" dirty="0" smtClean="0">
                <a:solidFill>
                  <a:srgbClr val="000000"/>
                </a:solidFill>
                <a:latin typeface="Courier New"/>
              </a:rPr>
              <a:t> </a:t>
            </a:r>
            <a:r>
              <a:rPr lang="en-US" altLang="zh-CN" dirty="0">
                <a:solidFill>
                  <a:srgbClr val="000000"/>
                </a:solidFill>
                <a:latin typeface="Courier New"/>
              </a:rPr>
              <a:t>=  </a:t>
            </a:r>
            <a:r>
              <a:rPr lang="en-US" altLang="zh-CN" dirty="0" err="1">
                <a:solidFill>
                  <a:srgbClr val="000000"/>
                </a:solidFill>
                <a:latin typeface="Courier New"/>
              </a:rPr>
              <a:t>diag</a:t>
            </a:r>
            <a:r>
              <a:rPr lang="en-US" altLang="zh-CN" dirty="0">
                <a:solidFill>
                  <a:srgbClr val="000000"/>
                </a:solidFill>
                <a:latin typeface="Courier New"/>
              </a:rPr>
              <a:t>([</a:t>
            </a:r>
            <a:r>
              <a:rPr lang="en-US" altLang="zh-CN" dirty="0" err="1">
                <a:solidFill>
                  <a:srgbClr val="000000"/>
                </a:solidFill>
                <a:latin typeface="Courier New"/>
              </a:rPr>
              <a:t>sigmaVxNoise,sigmaVxNoise</a:t>
            </a:r>
            <a:r>
              <a:rPr lang="en-US" altLang="zh-CN" dirty="0">
                <a:solidFill>
                  <a:srgbClr val="000000"/>
                </a:solidFill>
                <a:latin typeface="Courier New"/>
              </a:rPr>
              <a:t>].^2);</a:t>
            </a:r>
          </a:p>
          <a:p>
            <a:r>
              <a:rPr lang="en-US" altLang="zh-CN" dirty="0" err="1">
                <a:solidFill>
                  <a:srgbClr val="000000"/>
                </a:solidFill>
                <a:latin typeface="Courier New"/>
              </a:rPr>
              <a:t>simR</a:t>
            </a:r>
            <a:r>
              <a:rPr lang="en-US" altLang="zh-CN" dirty="0">
                <a:solidFill>
                  <a:srgbClr val="000000"/>
                </a:solidFill>
                <a:latin typeface="Courier New"/>
              </a:rPr>
              <a:t> =  </a:t>
            </a:r>
            <a:r>
              <a:rPr lang="en-US" altLang="zh-CN" dirty="0" err="1">
                <a:solidFill>
                  <a:srgbClr val="000000"/>
                </a:solidFill>
                <a:latin typeface="Courier New"/>
              </a:rPr>
              <a:t>diag</a:t>
            </a:r>
            <a:r>
              <a:rPr lang="en-US" altLang="zh-CN" dirty="0">
                <a:solidFill>
                  <a:srgbClr val="000000"/>
                </a:solidFill>
                <a:latin typeface="Courier New"/>
              </a:rPr>
              <a:t>([</a:t>
            </a:r>
            <a:r>
              <a:rPr lang="en-US" altLang="zh-CN" dirty="0" err="1">
                <a:solidFill>
                  <a:srgbClr val="000000"/>
                </a:solidFill>
                <a:latin typeface="Courier New"/>
              </a:rPr>
              <a:t>sigmaXNoise</a:t>
            </a:r>
            <a:r>
              <a:rPr lang="en-US" altLang="zh-CN" dirty="0">
                <a:solidFill>
                  <a:srgbClr val="000000"/>
                </a:solidFill>
                <a:latin typeface="Courier New"/>
              </a:rPr>
              <a:t>,  </a:t>
            </a:r>
            <a:r>
              <a:rPr lang="en-US" altLang="zh-CN" dirty="0" err="1">
                <a:solidFill>
                  <a:srgbClr val="000000"/>
                </a:solidFill>
                <a:latin typeface="Courier New"/>
              </a:rPr>
              <a:t>sigmaYNoise</a:t>
            </a:r>
            <a:r>
              <a:rPr lang="en-US" altLang="zh-CN" dirty="0">
                <a:solidFill>
                  <a:srgbClr val="000000"/>
                </a:solidFill>
                <a:latin typeface="Courier New"/>
              </a:rPr>
              <a:t>].^2);</a:t>
            </a:r>
          </a:p>
        </p:txBody>
      </p:sp>
      <p:graphicFrame>
        <p:nvGraphicFramePr>
          <p:cNvPr id="2" name="图示 1"/>
          <p:cNvGraphicFramePr/>
          <p:nvPr>
            <p:extLst>
              <p:ext uri="{D42A27DB-BD31-4B8C-83A1-F6EECF244321}">
                <p14:modId xmlns:p14="http://schemas.microsoft.com/office/powerpoint/2010/main" val="3618390412"/>
              </p:ext>
            </p:extLst>
          </p:nvPr>
        </p:nvGraphicFramePr>
        <p:xfrm>
          <a:off x="899592" y="1340768"/>
          <a:ext cx="7295878"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08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4" descr="C:\Users\samuel\Downloads\1366476820_equ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839" y="2348879"/>
            <a:ext cx="1872208" cy="18722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53911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Posterior</a:t>
            </a:r>
            <a:endParaRPr lang="zh-CN" altLang="en-US" sz="6600" b="1"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3055" y="510017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Updated state</a:t>
            </a:r>
            <a:endParaRPr lang="zh-CN" altLang="en-US" sz="6600" b="1" dirty="0">
              <a:solidFill>
                <a:srgbClr val="FF0000"/>
              </a:solidFill>
              <a:effectLst>
                <a:outerShdw blurRad="38100" dist="38100" dir="2700000" algn="tl">
                  <a:srgbClr val="000000">
                    <a:alpha val="43137"/>
                  </a:srgbClr>
                </a:outerShdw>
              </a:effectLst>
            </a:endParaRPr>
          </a:p>
        </p:txBody>
      </p:sp>
      <p:pic>
        <p:nvPicPr>
          <p:cNvPr id="14"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288" y="2044628"/>
            <a:ext cx="2480712" cy="2480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4821_Delete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8387" y="1627432"/>
            <a:ext cx="3621112" cy="36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2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40\all.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836712"/>
            <a:ext cx="9037739" cy="5040560"/>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335699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4" name="矩形 3"/>
          <p:cNvSpPr/>
          <p:nvPr/>
        </p:nvSpPr>
        <p:spPr>
          <a:xfrm>
            <a:off x="3707904" y="5832693"/>
            <a:ext cx="2642583" cy="646331"/>
          </a:xfrm>
          <a:prstGeom prst="rect">
            <a:avLst/>
          </a:prstGeom>
        </p:spPr>
        <p:txBody>
          <a:bodyPr wrap="none">
            <a:spAutoFit/>
          </a:bodyPr>
          <a:lstStyle/>
          <a:p>
            <a:r>
              <a:rPr lang="en-US" altLang="zh-CN" sz="3600" b="1" dirty="0" err="1">
                <a:solidFill>
                  <a:srgbClr val="0070C0"/>
                </a:solidFill>
                <a:effectLst>
                  <a:outerShdw blurRad="38100" dist="38100" dir="2700000" algn="tl">
                    <a:srgbClr val="000000">
                      <a:alpha val="43137"/>
                    </a:srgbClr>
                  </a:outerShdw>
                </a:effectLst>
              </a:rPr>
              <a:t>animation.m</a:t>
            </a:r>
            <a:endParaRPr lang="zh-CN" altLang="en-US" sz="36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85033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634724239"/>
              </p:ext>
            </p:extLst>
          </p:nvPr>
        </p:nvGraphicFramePr>
        <p:xfrm>
          <a:off x="971600" y="1052736"/>
          <a:ext cx="770485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0537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39688" y="548680"/>
            <a:ext cx="810039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Coding KF is straightforward</a:t>
            </a:r>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 but…</a:t>
            </a:r>
            <a:endPar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endParaRPr>
          </a:p>
        </p:txBody>
      </p:sp>
      <p:graphicFrame>
        <p:nvGraphicFramePr>
          <p:cNvPr id="5" name="图示 4"/>
          <p:cNvGraphicFramePr/>
          <p:nvPr>
            <p:extLst>
              <p:ext uri="{D42A27DB-BD31-4B8C-83A1-F6EECF244321}">
                <p14:modId xmlns:p14="http://schemas.microsoft.com/office/powerpoint/2010/main" val="45346910"/>
              </p:ext>
            </p:extLst>
          </p:nvPr>
        </p:nvGraphicFramePr>
        <p:xfrm>
          <a:off x="755080" y="3789040"/>
          <a:ext cx="7992888" cy="2376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78516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39688" y="2276872"/>
            <a:ext cx="810039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Let’s demonstrate the performance</a:t>
            </a:r>
            <a:endParaRPr lang="en-US" altLang="zh-CN" sz="6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404801828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92" t="2858" r="3425" b="3508"/>
          <a:stretch/>
        </p:blipFill>
        <p:spPr bwMode="auto">
          <a:xfrm>
            <a:off x="107504" y="27883"/>
            <a:ext cx="8927208" cy="683786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3528337" y="25649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P40</a:t>
            </a:r>
            <a:endParaRPr lang="zh-CN" altLang="en-US" sz="4400" b="1" dirty="0"/>
          </a:p>
        </p:txBody>
      </p:sp>
    </p:spTree>
    <p:extLst>
      <p:ext uri="{BB962C8B-B14F-4D97-AF65-F5344CB8AC3E}">
        <p14:creationId xmlns:p14="http://schemas.microsoft.com/office/powerpoint/2010/main" val="2278519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invX="1"/>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18471" y="3645024"/>
            <a:ext cx="6716241"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Why does the updated estimation always lies between the predicted position and the observation?</a:t>
            </a:r>
            <a:endParaRPr lang="zh-CN" altLang="en-US" sz="4000" b="1" dirty="0">
              <a:solidFill>
                <a:srgbClr val="0070C0"/>
              </a:solidFill>
              <a:effectLst>
                <a:outerShdw blurRad="38100" dist="38100" dir="2700000" algn="tl">
                  <a:srgbClr val="000000">
                    <a:alpha val="43137"/>
                  </a:srgbClr>
                </a:outerShdw>
              </a:effectLst>
            </a:endParaRPr>
          </a:p>
        </p:txBody>
      </p:sp>
      <p:pic>
        <p:nvPicPr>
          <p:cNvPr id="7"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29309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82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2120851004"/>
              </p:ext>
            </p:extLst>
          </p:nvPr>
        </p:nvGraphicFramePr>
        <p:xfrm>
          <a:off x="394644" y="4725144"/>
          <a:ext cx="8352928" cy="1988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图片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67544" y="3207581"/>
            <a:ext cx="8355711" cy="472059"/>
          </a:xfrm>
          <a:prstGeom prst="rect">
            <a:avLst/>
          </a:prstGeom>
        </p:spPr>
      </p:pic>
      <p:pic>
        <p:nvPicPr>
          <p:cNvPr id="9" name="图片 8"/>
          <p:cNvPicPr>
            <a:picLocks noChangeAspect="1"/>
          </p:cNvPicPr>
          <p:nvPr>
            <p:custDataLst>
              <p:tags r:id="rId2"/>
            </p:custDataLst>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2044" y="3906061"/>
            <a:ext cx="7174230" cy="472059"/>
          </a:xfrm>
          <a:prstGeom prst="rect">
            <a:avLst/>
          </a:prstGeom>
        </p:spPr>
      </p:pic>
    </p:spTree>
    <p:extLst>
      <p:ext uri="{BB962C8B-B14F-4D97-AF65-F5344CB8AC3E}">
        <p14:creationId xmlns:p14="http://schemas.microsoft.com/office/powerpoint/2010/main" val="1257306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27883"/>
            <a:ext cx="8927208" cy="287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1242533390"/>
              </p:ext>
            </p:extLst>
          </p:nvPr>
        </p:nvGraphicFramePr>
        <p:xfrm>
          <a:off x="755576" y="3429000"/>
          <a:ext cx="7992888"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33298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3446813"/>
            <a:ext cx="8927208" cy="3418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0160" y="533768"/>
            <a:ext cx="6913840"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reason for the </a:t>
            </a:r>
            <a:r>
              <a:rPr lang="en-US" altLang="zh-CN" sz="4000" b="1" dirty="0">
                <a:solidFill>
                  <a:srgbClr val="FF0000"/>
                </a:solidFill>
                <a:effectLst>
                  <a:outerShdw blurRad="38100" dist="38100" dir="2700000" algn="tl">
                    <a:srgbClr val="000000">
                      <a:alpha val="43137"/>
                    </a:srgbClr>
                  </a:outerShdw>
                </a:effectLst>
              </a:rPr>
              <a:t>apparent lag between </a:t>
            </a:r>
            <a:r>
              <a:rPr lang="en-US" altLang="zh-CN" sz="4000" b="1" dirty="0" smtClean="0">
                <a:solidFill>
                  <a:srgbClr val="FF0000"/>
                </a:solidFill>
                <a:effectLst>
                  <a:outerShdw blurRad="38100" dist="38100" dir="2700000" algn="tl">
                    <a:srgbClr val="000000">
                      <a:alpha val="43137"/>
                    </a:srgbClr>
                  </a:outerShdw>
                </a:effectLst>
              </a:rPr>
              <a:t>predicted and updated velocities?</a:t>
            </a:r>
            <a:endParaRPr lang="zh-CN" altLang="en-US" sz="4000" b="1" dirty="0">
              <a:solidFill>
                <a:srgbClr val="FF0000"/>
              </a:solidFill>
              <a:effectLst>
                <a:outerShdw blurRad="38100" dist="38100" dir="2700000" algn="tl">
                  <a:srgbClr val="000000">
                    <a:alpha val="43137"/>
                  </a:srgbClr>
                </a:outerShdw>
              </a:effectLst>
            </a:endParaRPr>
          </a:p>
        </p:txBody>
      </p:sp>
      <p:pic>
        <p:nvPicPr>
          <p:cNvPr id="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9" y="11764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Works\Teach\Mobile Robot\Code\robotcourse\p40\m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7504" y="3446813"/>
            <a:ext cx="8927208" cy="34189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2279882597"/>
              </p:ext>
            </p:extLst>
          </p:nvPr>
        </p:nvGraphicFramePr>
        <p:xfrm>
          <a:off x="1403648" y="476672"/>
          <a:ext cx="6912768"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6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53911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Posterior</a:t>
            </a:r>
            <a:endParaRPr lang="zh-CN" altLang="en-US" sz="6600" b="1"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3055" y="5100176"/>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Updated state</a:t>
            </a:r>
            <a:endParaRPr lang="zh-CN" altLang="en-US" sz="6600" b="1" dirty="0">
              <a:solidFill>
                <a:srgbClr val="FF0000"/>
              </a:solidFill>
              <a:effectLst>
                <a:outerShdw blurRad="38100" dist="38100" dir="2700000" algn="tl">
                  <a:srgbClr val="000000">
                    <a:alpha val="43137"/>
                  </a:srgbClr>
                </a:outerShdw>
              </a:effectLst>
            </a:endParaRPr>
          </a:p>
        </p:txBody>
      </p:sp>
      <p:pic>
        <p:nvPicPr>
          <p:cNvPr id="9" name="Picture 3" descr="D:\Works\Teach\Mobile Robot\Code\robotcourse\t\guassian1d.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94828" l="0" r="96593"/>
                    </a14:imgEffect>
                  </a14:imgLayer>
                </a14:imgProps>
              </a:ext>
              <a:ext uri="{28A0092B-C50C-407E-A947-70E740481C1C}">
                <a14:useLocalDpi xmlns:a14="http://schemas.microsoft.com/office/drawing/2010/main" val="0"/>
              </a:ext>
            </a:extLst>
          </a:blip>
          <a:srcRect/>
          <a:stretch>
            <a:fillRect/>
          </a:stretch>
        </p:blipFill>
        <p:spPr bwMode="auto">
          <a:xfrm>
            <a:off x="3424312" y="1664520"/>
            <a:ext cx="2073423" cy="1474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3212542213"/>
              </p:ext>
            </p:extLst>
          </p:nvPr>
        </p:nvGraphicFramePr>
        <p:xfrm>
          <a:off x="323526" y="3356992"/>
          <a:ext cx="8640961" cy="1599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组合 14"/>
          <p:cNvGrpSpPr/>
          <p:nvPr/>
        </p:nvGrpSpPr>
        <p:grpSpPr>
          <a:xfrm>
            <a:off x="329366" y="5085432"/>
            <a:ext cx="8640961" cy="1594710"/>
            <a:chOff x="0" y="2620"/>
            <a:chExt cx="8640961" cy="1594710"/>
          </a:xfrm>
        </p:grpSpPr>
        <p:sp>
          <p:nvSpPr>
            <p:cNvPr id="16" name="圆角矩形 15"/>
            <p:cNvSpPr/>
            <p:nvPr/>
          </p:nvSpPr>
          <p:spPr>
            <a:xfrm>
              <a:off x="0" y="2620"/>
              <a:ext cx="8640961" cy="159471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圆角矩形 4"/>
            <p:cNvSpPr/>
            <p:nvPr/>
          </p:nvSpPr>
          <p:spPr>
            <a:xfrm>
              <a:off x="77847" y="80467"/>
              <a:ext cx="8485267" cy="143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t>State always refers to the </a:t>
              </a:r>
              <a:r>
                <a:rPr lang="en-US" altLang="zh-CN" sz="2900" b="1" kern="1200" dirty="0" smtClean="0">
                  <a:solidFill>
                    <a:srgbClr val="FFFF00"/>
                  </a:solidFill>
                </a:rPr>
                <a:t>mean</a:t>
              </a:r>
              <a:r>
                <a:rPr lang="en-US" altLang="zh-CN" sz="2900" kern="1200" dirty="0" smtClean="0">
                  <a:solidFill>
                    <a:srgbClr val="FFFF00"/>
                  </a:solidFill>
                </a:rPr>
                <a:t> </a:t>
              </a:r>
              <a:r>
                <a:rPr lang="en-US" altLang="zh-CN" sz="2900" kern="1200" dirty="0" smtClean="0"/>
                <a:t>of a distribution, that is, the first moment.</a:t>
              </a:r>
              <a:endParaRPr lang="zh-CN" altLang="en-US" sz="2900" kern="1200" dirty="0"/>
            </a:p>
          </p:txBody>
        </p:sp>
      </p:grpSp>
      <p:cxnSp>
        <p:nvCxnSpPr>
          <p:cNvPr id="5" name="直接连接符 4"/>
          <p:cNvCxnSpPr/>
          <p:nvPr/>
        </p:nvCxnSpPr>
        <p:spPr>
          <a:xfrm>
            <a:off x="4497824" y="1664520"/>
            <a:ext cx="0" cy="1474484"/>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直接连接符 6"/>
          <p:cNvCxnSpPr/>
          <p:nvPr/>
        </p:nvCxnSpPr>
        <p:spPr>
          <a:xfrm>
            <a:off x="3424312" y="2996952"/>
            <a:ext cx="2073423"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椭圆 7"/>
          <p:cNvSpPr/>
          <p:nvPr/>
        </p:nvSpPr>
        <p:spPr>
          <a:xfrm>
            <a:off x="4403412" y="2889922"/>
            <a:ext cx="188823" cy="2140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053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40\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06" t="2641" r="3650" b="4211"/>
          <a:stretch/>
        </p:blipFill>
        <p:spPr bwMode="auto">
          <a:xfrm>
            <a:off x="179512" y="17615"/>
            <a:ext cx="8757868" cy="684038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149080"/>
            <a:ext cx="226913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箭头连接符 4"/>
          <p:cNvCxnSpPr/>
          <p:nvPr/>
        </p:nvCxnSpPr>
        <p:spPr>
          <a:xfrm flipH="1">
            <a:off x="1979712" y="5373216"/>
            <a:ext cx="223958" cy="7920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692696"/>
            <a:ext cx="232012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flipH="1">
            <a:off x="1942550" y="1988840"/>
            <a:ext cx="198462" cy="6088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16193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fade">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40\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06" t="2641" r="47196" b="4211"/>
          <a:stretch/>
        </p:blipFill>
        <p:spPr bwMode="auto">
          <a:xfrm>
            <a:off x="179512" y="17615"/>
            <a:ext cx="4494088" cy="684038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149080"/>
            <a:ext cx="226913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箭头连接符 4"/>
          <p:cNvCxnSpPr/>
          <p:nvPr/>
        </p:nvCxnSpPr>
        <p:spPr>
          <a:xfrm flipH="1">
            <a:off x="1979712" y="5373216"/>
            <a:ext cx="223958" cy="7920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692696"/>
            <a:ext cx="232012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flipH="1">
            <a:off x="1942550" y="1988840"/>
            <a:ext cx="198462" cy="6088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aphicFrame>
        <p:nvGraphicFramePr>
          <p:cNvPr id="7" name="图示 6"/>
          <p:cNvGraphicFramePr/>
          <p:nvPr>
            <p:extLst>
              <p:ext uri="{D42A27DB-BD31-4B8C-83A1-F6EECF244321}">
                <p14:modId xmlns:p14="http://schemas.microsoft.com/office/powerpoint/2010/main" val="2928576767"/>
              </p:ext>
            </p:extLst>
          </p:nvPr>
        </p:nvGraphicFramePr>
        <p:xfrm>
          <a:off x="5076056" y="692696"/>
          <a:ext cx="3672408" cy="56886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22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0\statediff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518" y="93675"/>
            <a:ext cx="8751285" cy="673336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0" y="3284984"/>
            <a:ext cx="3240360"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sz="24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2679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736" y="351548"/>
            <a:ext cx="6408712" cy="3170099"/>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How can we initialize the state and prior covariance at the first step? Does the bad initialization corrupt the posterior? </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9" y="11764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4032852624"/>
              </p:ext>
            </p:extLst>
          </p:nvPr>
        </p:nvGraphicFramePr>
        <p:xfrm>
          <a:off x="971600" y="3861048"/>
          <a:ext cx="763284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9576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392443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62375" y="620688"/>
            <a:ext cx="8352928" cy="3693319"/>
          </a:xfrm>
          <a:prstGeom prst="rect">
            <a:avLst/>
          </a:prstGeom>
        </p:spPr>
        <p:txBody>
          <a:bodyPr wrap="square">
            <a:spAutoFit/>
          </a:bodyPr>
          <a:lstStyle/>
          <a:p>
            <a:r>
              <a:rPr lang="en-US" altLang="zh-CN" b="1" dirty="0" err="1">
                <a:solidFill>
                  <a:srgbClr val="FF0000"/>
                </a:solidFill>
                <a:latin typeface="Courier New"/>
              </a:rPr>
              <a:t>SigmaInit</a:t>
            </a:r>
            <a:r>
              <a:rPr lang="en-US" altLang="zh-CN" b="1" dirty="0">
                <a:solidFill>
                  <a:srgbClr val="FF0000"/>
                </a:solidFill>
                <a:latin typeface="Courier New"/>
              </a:rPr>
              <a:t>      = 2^2 * eye(4);</a:t>
            </a:r>
          </a:p>
          <a:p>
            <a:r>
              <a:rPr lang="en-US" altLang="zh-CN" dirty="0" err="1">
                <a:solidFill>
                  <a:srgbClr val="000000"/>
                </a:solidFill>
                <a:latin typeface="Courier New"/>
              </a:rPr>
              <a:t>mainLoop</a:t>
            </a:r>
            <a:r>
              <a:rPr lang="en-US" altLang="zh-CN" dirty="0">
                <a:solidFill>
                  <a:srgbClr val="000000"/>
                </a:solidFill>
                <a:latin typeface="Courier New"/>
              </a:rPr>
              <a:t>;</a:t>
            </a:r>
          </a:p>
          <a:p>
            <a:r>
              <a:rPr lang="en-US" altLang="zh-CN" dirty="0" err="1">
                <a:solidFill>
                  <a:srgbClr val="000000"/>
                </a:solidFill>
                <a:latin typeface="Courier New"/>
              </a:rPr>
              <a:t>sigmaXXPost</a:t>
            </a:r>
            <a:r>
              <a:rPr lang="en-US" altLang="zh-CN" dirty="0">
                <a:solidFill>
                  <a:srgbClr val="000000"/>
                </a:solidFill>
                <a:latin typeface="Courier New"/>
              </a:rPr>
              <a:t>    = </a:t>
            </a:r>
            <a:r>
              <a:rPr lang="en-US" altLang="zh-CN" dirty="0" err="1">
                <a:solidFill>
                  <a:srgbClr val="000000"/>
                </a:solidFill>
                <a:latin typeface="Courier New"/>
              </a:rPr>
              <a:t>sqrt</a:t>
            </a:r>
            <a:r>
              <a:rPr lang="en-US" altLang="zh-CN" dirty="0">
                <a:solidFill>
                  <a:srgbClr val="000000"/>
                </a:solidFill>
                <a:latin typeface="Courier New"/>
              </a:rPr>
              <a:t>(reshape(</a:t>
            </a:r>
            <a:r>
              <a:rPr lang="en-US" altLang="zh-CN" dirty="0" err="1">
                <a:solidFill>
                  <a:srgbClr val="000000"/>
                </a:solidFill>
                <a:latin typeface="Courier New"/>
              </a:rPr>
              <a:t>SigmaPost</a:t>
            </a:r>
            <a:r>
              <a:rPr lang="en-US" altLang="zh-CN" dirty="0">
                <a:solidFill>
                  <a:srgbClr val="000000"/>
                </a:solidFill>
                <a:latin typeface="Courier New"/>
              </a:rPr>
              <a:t>(1,1,:),1,[]));</a:t>
            </a:r>
          </a:p>
          <a:p>
            <a:r>
              <a:rPr lang="en-US" altLang="zh-CN" dirty="0" err="1">
                <a:solidFill>
                  <a:srgbClr val="000000"/>
                </a:solidFill>
                <a:latin typeface="Courier New"/>
              </a:rPr>
              <a:t>sigmaVxVxPost</a:t>
            </a:r>
            <a:r>
              <a:rPr lang="en-US" altLang="zh-CN" dirty="0">
                <a:solidFill>
                  <a:srgbClr val="000000"/>
                </a:solidFill>
                <a:latin typeface="Courier New"/>
              </a:rPr>
              <a:t>  = </a:t>
            </a:r>
            <a:r>
              <a:rPr lang="en-US" altLang="zh-CN" dirty="0" err="1">
                <a:solidFill>
                  <a:srgbClr val="000000"/>
                </a:solidFill>
                <a:latin typeface="Courier New"/>
              </a:rPr>
              <a:t>sqrt</a:t>
            </a:r>
            <a:r>
              <a:rPr lang="en-US" altLang="zh-CN" dirty="0">
                <a:solidFill>
                  <a:srgbClr val="000000"/>
                </a:solidFill>
                <a:latin typeface="Courier New"/>
              </a:rPr>
              <a:t>(reshape(</a:t>
            </a:r>
            <a:r>
              <a:rPr lang="en-US" altLang="zh-CN" dirty="0" err="1">
                <a:solidFill>
                  <a:srgbClr val="000000"/>
                </a:solidFill>
                <a:latin typeface="Courier New"/>
              </a:rPr>
              <a:t>SigmaPost</a:t>
            </a:r>
            <a:r>
              <a:rPr lang="en-US" altLang="zh-CN" dirty="0">
                <a:solidFill>
                  <a:srgbClr val="000000"/>
                </a:solidFill>
                <a:latin typeface="Courier New"/>
              </a:rPr>
              <a:t>(2,2,:),1,[]));</a:t>
            </a:r>
          </a:p>
          <a:p>
            <a:r>
              <a:rPr lang="en-US" altLang="zh-CN" dirty="0">
                <a:solidFill>
                  <a:srgbClr val="228B22"/>
                </a:solidFill>
                <a:latin typeface="Courier New"/>
              </a:rPr>
              <a:t>%</a:t>
            </a:r>
          </a:p>
          <a:p>
            <a:r>
              <a:rPr lang="en-US" altLang="zh-CN" dirty="0" err="1">
                <a:solidFill>
                  <a:srgbClr val="000000"/>
                </a:solidFill>
                <a:latin typeface="Courier New"/>
              </a:rPr>
              <a:t>hFigTop</a:t>
            </a:r>
            <a:r>
              <a:rPr lang="en-US" altLang="zh-CN" dirty="0">
                <a:solidFill>
                  <a:srgbClr val="000000"/>
                </a:solidFill>
                <a:latin typeface="Courier New"/>
              </a:rPr>
              <a:t>        = subplot(1, 2, 1);</a:t>
            </a:r>
          </a:p>
          <a:p>
            <a:r>
              <a:rPr lang="en-US" altLang="zh-CN" dirty="0" err="1">
                <a:solidFill>
                  <a:srgbClr val="000000"/>
                </a:solidFill>
                <a:latin typeface="Courier New"/>
              </a:rPr>
              <a:t>hPlotTop</a:t>
            </a:r>
            <a:r>
              <a:rPr lang="en-US" altLang="zh-CN" dirty="0">
                <a:solidFill>
                  <a:srgbClr val="000000"/>
                </a:solidFill>
                <a:latin typeface="Courier New"/>
              </a:rPr>
              <a:t>(1)    = plot(s, </a:t>
            </a:r>
            <a:r>
              <a:rPr lang="en-US" altLang="zh-CN" dirty="0" err="1">
                <a:solidFill>
                  <a:srgbClr val="000000"/>
                </a:solidFill>
                <a:latin typeface="Courier New"/>
              </a:rPr>
              <a:t>sigmaXXPost</a:t>
            </a:r>
            <a:r>
              <a:rPr lang="en-US" altLang="zh-CN" dirty="0">
                <a:solidFill>
                  <a:srgbClr val="000000"/>
                </a:solidFill>
                <a:latin typeface="Courier New"/>
              </a:rPr>
              <a:t>(s),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title(</a:t>
            </a:r>
            <a:r>
              <a:rPr lang="en-US" altLang="zh-CN" dirty="0">
                <a:solidFill>
                  <a:srgbClr val="A020F0"/>
                </a:solidFill>
                <a:latin typeface="Courier New"/>
              </a:rPr>
              <a:t>'SD in x'</a:t>
            </a:r>
            <a:r>
              <a:rPr lang="en-US" altLang="zh-CN" dirty="0">
                <a:solidFill>
                  <a:srgbClr val="000000"/>
                </a:solidFill>
                <a:latin typeface="Courier New"/>
              </a:rPr>
              <a:t>);</a:t>
            </a:r>
          </a:p>
          <a:p>
            <a:r>
              <a:rPr lang="en-US" altLang="zh-CN" dirty="0" smtClean="0">
                <a:solidFill>
                  <a:srgbClr val="228B22"/>
                </a:solidFill>
                <a:latin typeface="Courier New"/>
              </a:rPr>
              <a:t>%</a:t>
            </a:r>
            <a:endParaRPr lang="en-US" altLang="zh-CN" dirty="0">
              <a:solidFill>
                <a:srgbClr val="228B22"/>
              </a:solidFill>
              <a:latin typeface="Courier New"/>
            </a:endParaRPr>
          </a:p>
          <a:p>
            <a:r>
              <a:rPr lang="en-US" altLang="zh-CN" dirty="0" err="1">
                <a:solidFill>
                  <a:srgbClr val="000000"/>
                </a:solidFill>
                <a:latin typeface="Courier New"/>
              </a:rPr>
              <a:t>hFigBtm</a:t>
            </a:r>
            <a:r>
              <a:rPr lang="en-US" altLang="zh-CN" dirty="0">
                <a:solidFill>
                  <a:srgbClr val="000000"/>
                </a:solidFill>
                <a:latin typeface="Courier New"/>
              </a:rPr>
              <a:t>        = subplot(1, 2, 2);</a:t>
            </a:r>
          </a:p>
          <a:p>
            <a:r>
              <a:rPr lang="en-US" altLang="zh-CN" dirty="0" err="1">
                <a:solidFill>
                  <a:srgbClr val="000000"/>
                </a:solidFill>
                <a:latin typeface="Courier New"/>
              </a:rPr>
              <a:t>hPlotBtm</a:t>
            </a:r>
            <a:r>
              <a:rPr lang="en-US" altLang="zh-CN" dirty="0">
                <a:solidFill>
                  <a:srgbClr val="000000"/>
                </a:solidFill>
                <a:latin typeface="Courier New"/>
              </a:rPr>
              <a:t>(1)    = plot(s, </a:t>
            </a:r>
            <a:r>
              <a:rPr lang="en-US" altLang="zh-CN" dirty="0" err="1">
                <a:solidFill>
                  <a:srgbClr val="000000"/>
                </a:solidFill>
                <a:latin typeface="Courier New"/>
              </a:rPr>
              <a:t>sigmaVxVxPost</a:t>
            </a:r>
            <a:r>
              <a:rPr lang="en-US" altLang="zh-CN" dirty="0">
                <a:solidFill>
                  <a:srgbClr val="000000"/>
                </a:solidFill>
                <a:latin typeface="Courier New"/>
              </a:rPr>
              <a:t>(s),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title(</a:t>
            </a:r>
            <a:r>
              <a:rPr lang="en-US" altLang="zh-CN" dirty="0">
                <a:solidFill>
                  <a:srgbClr val="A020F0"/>
                </a:solidFill>
                <a:latin typeface="Courier New"/>
              </a:rPr>
              <a:t>'SD in </a:t>
            </a:r>
            <a:r>
              <a:rPr lang="en-US" altLang="zh-CN" dirty="0" err="1">
                <a:solidFill>
                  <a:srgbClr val="A020F0"/>
                </a:solidFill>
                <a:latin typeface="Courier New"/>
              </a:rPr>
              <a:t>Vx</a:t>
            </a:r>
            <a:r>
              <a:rPr lang="en-US" altLang="zh-CN" dirty="0" smtClean="0">
                <a:solidFill>
                  <a:srgbClr val="A020F0"/>
                </a:solidFill>
                <a:latin typeface="Courier New"/>
              </a:rPr>
              <a:t>'</a:t>
            </a:r>
            <a:r>
              <a:rPr lang="en-US" altLang="zh-CN" dirty="0" smtClean="0">
                <a:solidFill>
                  <a:srgbClr val="000000"/>
                </a:solidFill>
                <a:latin typeface="Courier New"/>
              </a:rPr>
              <a:t>);</a:t>
            </a:r>
          </a:p>
          <a:p>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7" name="三十二角星 6"/>
          <p:cNvSpPr/>
          <p:nvPr/>
        </p:nvSpPr>
        <p:spPr>
          <a:xfrm>
            <a:off x="6794922" y="4835545"/>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sp>
        <p:nvSpPr>
          <p:cNvPr id="5" name="矩形 4"/>
          <p:cNvSpPr/>
          <p:nvPr/>
        </p:nvSpPr>
        <p:spPr>
          <a:xfrm>
            <a:off x="1979712" y="4653136"/>
            <a:ext cx="4596130" cy="1754326"/>
          </a:xfrm>
          <a:prstGeom prst="rect">
            <a:avLst/>
          </a:prstGeom>
        </p:spPr>
        <p:txBody>
          <a:bodyPr wrap="none">
            <a:spAutoFit/>
          </a:bodyPr>
          <a:lstStyle/>
          <a:p>
            <a:r>
              <a:rPr lang="en-US" altLang="zh-CN" b="1" dirty="0" err="1">
                <a:solidFill>
                  <a:srgbClr val="000000"/>
                </a:solidFill>
                <a:latin typeface="Courier New"/>
              </a:rPr>
              <a:t>SigmaInit</a:t>
            </a:r>
            <a:r>
              <a:rPr lang="en-US" altLang="zh-CN" b="1" dirty="0">
                <a:solidFill>
                  <a:srgbClr val="000000"/>
                </a:solidFill>
                <a:latin typeface="Courier New"/>
              </a:rPr>
              <a:t>      = 0.2^2 * eye(4</a:t>
            </a:r>
            <a:r>
              <a:rPr lang="en-US" altLang="zh-CN" b="1" dirty="0" smtClean="0">
                <a:solidFill>
                  <a:srgbClr val="000000"/>
                </a:solidFill>
                <a:latin typeface="Courier New"/>
              </a:rPr>
              <a:t>);</a:t>
            </a:r>
          </a:p>
          <a:p>
            <a:r>
              <a:rPr lang="en-US" altLang="zh-CN" b="1" dirty="0" err="1">
                <a:solidFill>
                  <a:srgbClr val="000000"/>
                </a:solidFill>
                <a:latin typeface="Courier New"/>
              </a:rPr>
              <a:t>SigmaInit</a:t>
            </a:r>
            <a:r>
              <a:rPr lang="en-US" altLang="zh-CN" b="1" dirty="0">
                <a:solidFill>
                  <a:srgbClr val="000000"/>
                </a:solidFill>
                <a:latin typeface="Courier New"/>
              </a:rPr>
              <a:t>      = 4^2  </a:t>
            </a:r>
            <a:r>
              <a:rPr lang="en-US" altLang="zh-CN" b="1" dirty="0" smtClean="0">
                <a:solidFill>
                  <a:srgbClr val="000000"/>
                </a:solidFill>
                <a:latin typeface="Courier New"/>
              </a:rPr>
              <a:t> * </a:t>
            </a:r>
            <a:r>
              <a:rPr lang="en-US" altLang="zh-CN" b="1" dirty="0">
                <a:solidFill>
                  <a:srgbClr val="000000"/>
                </a:solidFill>
                <a:latin typeface="Courier New"/>
              </a:rPr>
              <a:t>eye(4</a:t>
            </a:r>
            <a:r>
              <a:rPr lang="en-US" altLang="zh-CN" b="1" dirty="0" smtClean="0">
                <a:solidFill>
                  <a:srgbClr val="000000"/>
                </a:solidFill>
                <a:latin typeface="Courier New"/>
              </a:rPr>
              <a:t>);</a:t>
            </a:r>
          </a:p>
          <a:p>
            <a:r>
              <a:rPr lang="en-US" altLang="zh-CN" b="1" dirty="0" err="1">
                <a:solidFill>
                  <a:srgbClr val="000000"/>
                </a:solidFill>
                <a:latin typeface="Courier New"/>
              </a:rPr>
              <a:t>SigmaInit</a:t>
            </a:r>
            <a:r>
              <a:rPr lang="en-US" altLang="zh-CN" b="1" dirty="0">
                <a:solidFill>
                  <a:srgbClr val="000000"/>
                </a:solidFill>
                <a:latin typeface="Courier New"/>
              </a:rPr>
              <a:t>      = 8^2 </a:t>
            </a:r>
            <a:r>
              <a:rPr lang="en-US" altLang="zh-CN" b="1" dirty="0" smtClean="0">
                <a:solidFill>
                  <a:srgbClr val="000000"/>
                </a:solidFill>
                <a:latin typeface="Courier New"/>
              </a:rPr>
              <a:t>  * </a:t>
            </a:r>
            <a:r>
              <a:rPr lang="en-US" altLang="zh-CN" b="1" dirty="0">
                <a:solidFill>
                  <a:srgbClr val="000000"/>
                </a:solidFill>
                <a:latin typeface="Courier New"/>
              </a:rPr>
              <a:t>eye(4);</a:t>
            </a:r>
          </a:p>
          <a:p>
            <a:r>
              <a:rPr lang="en-US" altLang="zh-CN" b="1" dirty="0" err="1">
                <a:solidFill>
                  <a:srgbClr val="000000"/>
                </a:solidFill>
                <a:latin typeface="Courier New"/>
              </a:rPr>
              <a:t>SigmaInit</a:t>
            </a:r>
            <a:r>
              <a:rPr lang="en-US" altLang="zh-CN" b="1" dirty="0">
                <a:solidFill>
                  <a:srgbClr val="000000"/>
                </a:solidFill>
                <a:latin typeface="Courier New"/>
              </a:rPr>
              <a:t>      = 0 </a:t>
            </a:r>
            <a:r>
              <a:rPr lang="en-US" altLang="zh-CN" b="1" dirty="0" smtClean="0">
                <a:solidFill>
                  <a:srgbClr val="000000"/>
                </a:solidFill>
                <a:latin typeface="Courier New"/>
              </a:rPr>
              <a:t>    * </a:t>
            </a:r>
            <a:r>
              <a:rPr lang="en-US" altLang="zh-CN" b="1" dirty="0">
                <a:solidFill>
                  <a:srgbClr val="000000"/>
                </a:solidFill>
                <a:latin typeface="Courier New"/>
              </a:rPr>
              <a:t>eye(4);</a:t>
            </a:r>
          </a:p>
          <a:p>
            <a:r>
              <a:rPr lang="en-US" altLang="zh-CN" b="1" dirty="0" err="1">
                <a:solidFill>
                  <a:srgbClr val="000000"/>
                </a:solidFill>
                <a:latin typeface="Courier New"/>
              </a:rPr>
              <a:t>SigmaInit</a:t>
            </a:r>
            <a:r>
              <a:rPr lang="en-US" altLang="zh-CN" b="1" dirty="0">
                <a:solidFill>
                  <a:srgbClr val="000000"/>
                </a:solidFill>
                <a:latin typeface="Courier New"/>
              </a:rPr>
              <a:t>      = 0.4^2 * eye(4);</a:t>
            </a:r>
          </a:p>
          <a:p>
            <a:r>
              <a:rPr lang="en-US" altLang="zh-CN" b="1" dirty="0" err="1">
                <a:solidFill>
                  <a:srgbClr val="000000"/>
                </a:solidFill>
                <a:latin typeface="Courier New"/>
              </a:rPr>
              <a:t>SigmaInit</a:t>
            </a:r>
            <a:r>
              <a:rPr lang="en-US" altLang="zh-CN" b="1" dirty="0">
                <a:solidFill>
                  <a:srgbClr val="000000"/>
                </a:solidFill>
                <a:latin typeface="Courier New"/>
              </a:rPr>
              <a:t>      = 20^2 </a:t>
            </a:r>
            <a:r>
              <a:rPr lang="en-US" altLang="zh-CN" b="1" dirty="0" smtClean="0">
                <a:solidFill>
                  <a:srgbClr val="000000"/>
                </a:solidFill>
                <a:latin typeface="Courier New"/>
              </a:rPr>
              <a:t> * </a:t>
            </a:r>
            <a:r>
              <a:rPr lang="en-US" altLang="zh-CN" b="1" dirty="0">
                <a:solidFill>
                  <a:srgbClr val="000000"/>
                </a:solidFill>
                <a:latin typeface="Courier New"/>
              </a:rPr>
              <a:t>eye(4</a:t>
            </a:r>
            <a:r>
              <a:rPr lang="en-US" altLang="zh-CN" b="1" dirty="0" smtClean="0">
                <a:solidFill>
                  <a:srgbClr val="000000"/>
                </a:solidFill>
                <a:latin typeface="Courier New"/>
              </a:rPr>
              <a:t>);</a:t>
            </a:r>
          </a:p>
        </p:txBody>
      </p:sp>
    </p:spTree>
    <p:extLst>
      <p:ext uri="{BB962C8B-B14F-4D97-AF65-F5344CB8AC3E}">
        <p14:creationId xmlns:p14="http://schemas.microsoft.com/office/powerpoint/2010/main" val="234838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300"/>
                                        <p:tgtEl>
                                          <p:spTgt spid="5">
                                            <p:txEl>
                                              <p:pRg st="0" end="0"/>
                                            </p:txEl>
                                          </p:spTgt>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down)">
                                      <p:cBhvr>
                                        <p:cTn id="11" dur="300"/>
                                        <p:tgtEl>
                                          <p:spTgt spid="5">
                                            <p:txEl>
                                              <p:pRg st="1" end="1"/>
                                            </p:txEl>
                                          </p:spTgt>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300"/>
                                        <p:tgtEl>
                                          <p:spTgt spid="5">
                                            <p:txEl>
                                              <p:pRg st="2" end="2"/>
                                            </p:txEl>
                                          </p:spTgt>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down)">
                                      <p:cBhvr>
                                        <p:cTn id="19" dur="300"/>
                                        <p:tgtEl>
                                          <p:spTgt spid="5">
                                            <p:txEl>
                                              <p:pRg st="3" end="3"/>
                                            </p:txEl>
                                          </p:spTgt>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down)">
                                      <p:cBhvr>
                                        <p:cTn id="23" dur="300"/>
                                        <p:tgtEl>
                                          <p:spTgt spid="5">
                                            <p:txEl>
                                              <p:pRg st="4" end="4"/>
                                            </p:txEl>
                                          </p:spTgt>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down)">
                                      <p:cBhvr>
                                        <p:cTn id="27" dur="3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98" t="3425" r="7366" b="6795"/>
          <a:stretch/>
        </p:blipFill>
        <p:spPr bwMode="auto">
          <a:xfrm>
            <a:off x="539552" y="173818"/>
            <a:ext cx="8208912" cy="66486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flipH="1">
            <a:off x="5541936" y="6130956"/>
            <a:ext cx="648899" cy="1980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5124" name="Picture 4" descr="D:\Works\Teach\Mobile Robot\Code\robotcourse\p41\steadysigm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35696" y="2996952"/>
            <a:ext cx="2088232" cy="336065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H="1" flipV="1">
            <a:off x="2339752" y="2780928"/>
            <a:ext cx="216024" cy="2160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三十二角星 12"/>
          <p:cNvSpPr/>
          <p:nvPr/>
        </p:nvSpPr>
        <p:spPr>
          <a:xfrm>
            <a:off x="5148064" y="6926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pic>
        <p:nvPicPr>
          <p:cNvPr id="5125" name="Picture 5" descr="D:\Works\Teach\Mobile Robot\Code\robotcourse\p41\steadysigma.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90834" y="2780928"/>
            <a:ext cx="2053573" cy="355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01952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9552" y="173818"/>
            <a:ext cx="8208912" cy="3035208"/>
          </a:xfrm>
          <a:prstGeom prst="rect">
            <a:avLst/>
          </a:prstGeom>
          <a:noFill/>
          <a:extLst>
            <a:ext uri="{909E8E84-426E-40DD-AFC4-6F175D3DCCD1}">
              <a14:hiddenFill xmlns:a14="http://schemas.microsoft.com/office/drawing/2010/main">
                <a:solidFill>
                  <a:srgbClr val="FFFFFF"/>
                </a:solidFill>
              </a14:hiddenFill>
            </a:ext>
          </a:extLst>
        </p:spPr>
      </p:pic>
      <p:sp>
        <p:nvSpPr>
          <p:cNvPr id="13" name="三十二角星 12"/>
          <p:cNvSpPr/>
          <p:nvPr/>
        </p:nvSpPr>
        <p:spPr>
          <a:xfrm>
            <a:off x="5148064" y="6926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graphicFrame>
        <p:nvGraphicFramePr>
          <p:cNvPr id="3" name="图示 2"/>
          <p:cNvGraphicFramePr/>
          <p:nvPr>
            <p:extLst>
              <p:ext uri="{D42A27DB-BD31-4B8C-83A1-F6EECF244321}">
                <p14:modId xmlns:p14="http://schemas.microsoft.com/office/powerpoint/2010/main" val="2549752702"/>
              </p:ext>
            </p:extLst>
          </p:nvPr>
        </p:nvGraphicFramePr>
        <p:xfrm>
          <a:off x="323528" y="3573016"/>
          <a:ext cx="8568952"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939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1\steady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53" t="2310" r="5493" b="5722"/>
          <a:stretch/>
        </p:blipFill>
        <p:spPr bwMode="auto">
          <a:xfrm>
            <a:off x="467544" y="116632"/>
            <a:ext cx="8424936" cy="6652500"/>
          </a:xfrm>
          <a:prstGeom prst="rect">
            <a:avLst/>
          </a:prstGeom>
          <a:noFill/>
          <a:extLst>
            <a:ext uri="{909E8E84-426E-40DD-AFC4-6F175D3DCCD1}">
              <a14:hiddenFill xmlns:a14="http://schemas.microsoft.com/office/drawing/2010/main">
                <a:solidFill>
                  <a:srgbClr val="FFFFFF"/>
                </a:solidFill>
              </a14:hiddenFill>
            </a:ext>
          </a:extLst>
        </p:spPr>
      </p:pic>
      <p:sp>
        <p:nvSpPr>
          <p:cNvPr id="13" name="三十二角星 12"/>
          <p:cNvSpPr/>
          <p:nvPr/>
        </p:nvSpPr>
        <p:spPr>
          <a:xfrm>
            <a:off x="7024704" y="7647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P41</a:t>
            </a:r>
            <a:endParaRPr lang="zh-CN" altLang="en-US" sz="4400" b="1" dirty="0"/>
          </a:p>
        </p:txBody>
      </p:sp>
      <p:sp>
        <p:nvSpPr>
          <p:cNvPr id="2" name="椭圆 1"/>
          <p:cNvSpPr/>
          <p:nvPr/>
        </p:nvSpPr>
        <p:spPr>
          <a:xfrm>
            <a:off x="827584" y="332656"/>
            <a:ext cx="1368152" cy="720080"/>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21214987">
            <a:off x="4849175" y="301459"/>
            <a:ext cx="1368152" cy="581797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2015572437"/>
              </p:ext>
            </p:extLst>
          </p:nvPr>
        </p:nvGraphicFramePr>
        <p:xfrm>
          <a:off x="323528" y="3573016"/>
          <a:ext cx="8568952"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9718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Graphic spid="8" grpId="0">
        <p:bldAsOne/>
      </p:bldGraphic>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728818929"/>
              </p:ext>
            </p:extLst>
          </p:nvPr>
        </p:nvGraphicFramePr>
        <p:xfrm>
          <a:off x="1187624" y="188640"/>
          <a:ext cx="7200800"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p:cNvGraphicFramePr/>
          <p:nvPr>
            <p:extLst>
              <p:ext uri="{D42A27DB-BD31-4B8C-83A1-F6EECF244321}">
                <p14:modId xmlns:p14="http://schemas.microsoft.com/office/powerpoint/2010/main" val="1746735187"/>
              </p:ext>
            </p:extLst>
          </p:nvPr>
        </p:nvGraphicFramePr>
        <p:xfrm>
          <a:off x="827584" y="1628800"/>
          <a:ext cx="7704856" cy="4824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710633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54773" y="1628800"/>
            <a:ext cx="2761488" cy="981456"/>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0227" y="3025602"/>
            <a:ext cx="3854845" cy="176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0" y="375047"/>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Cross-correlation coefficient</a:t>
            </a:r>
            <a:endParaRPr lang="zh-CN" altLang="en-US" sz="54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83768" y="5805264"/>
            <a:ext cx="1709928" cy="295656"/>
          </a:xfrm>
          <a:prstGeom prst="rect">
            <a:avLst/>
          </a:prstGeom>
        </p:spPr>
      </p:pic>
      <p:pic>
        <p:nvPicPr>
          <p:cNvPr id="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4048" y="5722950"/>
            <a:ext cx="1944216" cy="3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4758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4664"/>
            <a:ext cx="9143999" cy="1107996"/>
          </a:xfrm>
          <a:prstGeom prst="rect">
            <a:avLst/>
          </a:prstGeom>
          <a:noFill/>
        </p:spPr>
        <p:txBody>
          <a:bodyPr wrap="square" rtlCol="0">
            <a:spAutoFit/>
          </a:bodyPr>
          <a:lstStyle/>
          <a:p>
            <a:pPr algn="ctr"/>
            <a:r>
              <a:rPr lang="en-US" altLang="zh-CN" sz="6600" b="1" dirty="0" smtClean="0">
                <a:solidFill>
                  <a:srgbClr val="FF0000"/>
                </a:solidFill>
                <a:effectLst>
                  <a:outerShdw blurRad="38100" dist="38100" dir="2700000" algn="tl">
                    <a:srgbClr val="000000">
                      <a:alpha val="43137"/>
                    </a:srgbClr>
                  </a:outerShdw>
                </a:effectLst>
              </a:rPr>
              <a:t>Fisher information</a:t>
            </a:r>
            <a:endParaRPr lang="zh-CN" altLang="en-US" sz="6600" b="1" dirty="0">
              <a:solidFill>
                <a:srgbClr val="FF0000"/>
              </a:solidFill>
              <a:effectLst>
                <a:outerShdw blurRad="38100" dist="38100" dir="2700000" algn="tl">
                  <a:srgbClr val="000000">
                    <a:alpha val="43137"/>
                  </a:srgbClr>
                </a:outerShdw>
              </a:effectLst>
            </a:endParaRPr>
          </a:p>
        </p:txBody>
      </p:sp>
      <p:graphicFrame>
        <p:nvGraphicFramePr>
          <p:cNvPr id="6" name="图示 5"/>
          <p:cNvGraphicFramePr/>
          <p:nvPr>
            <p:extLst>
              <p:ext uri="{D42A27DB-BD31-4B8C-83A1-F6EECF244321}">
                <p14:modId xmlns:p14="http://schemas.microsoft.com/office/powerpoint/2010/main" val="4199539252"/>
              </p:ext>
            </p:extLst>
          </p:nvPr>
        </p:nvGraphicFramePr>
        <p:xfrm>
          <a:off x="821325" y="1660683"/>
          <a:ext cx="7736001" cy="1384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p:cNvGrpSpPr/>
          <p:nvPr/>
        </p:nvGrpSpPr>
        <p:grpSpPr>
          <a:xfrm>
            <a:off x="810170" y="3261679"/>
            <a:ext cx="7736001" cy="1374750"/>
            <a:chOff x="0" y="5122"/>
            <a:chExt cx="7736001" cy="1374750"/>
          </a:xfrm>
        </p:grpSpPr>
        <p:sp>
          <p:nvSpPr>
            <p:cNvPr id="8" name="圆角矩形 7"/>
            <p:cNvSpPr/>
            <p:nvPr/>
          </p:nvSpPr>
          <p:spPr>
            <a:xfrm>
              <a:off x="0" y="5122"/>
              <a:ext cx="7736001" cy="137475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圆角矩形 4"/>
            <p:cNvSpPr/>
            <p:nvPr/>
          </p:nvSpPr>
          <p:spPr>
            <a:xfrm>
              <a:off x="67110" y="72232"/>
              <a:ext cx="7601781" cy="1240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1" kern="1200" dirty="0" smtClean="0"/>
                <a:t>Fisher information is a matrix, often called </a:t>
              </a:r>
              <a:r>
                <a:rPr lang="en-US" sz="2500" b="1" kern="1200" dirty="0" smtClean="0">
                  <a:solidFill>
                    <a:srgbClr val="FFFF00"/>
                  </a:solidFill>
                </a:rPr>
                <a:t>information matrix</a:t>
              </a:r>
              <a:r>
                <a:rPr lang="en-US" sz="2500" b="1" kern="1200" dirty="0" smtClean="0"/>
                <a:t>, which plays </a:t>
              </a:r>
              <a:r>
                <a:rPr lang="en-US" sz="2500" b="1" kern="1200" dirty="0" smtClean="0"/>
                <a:t>a </a:t>
              </a:r>
              <a:r>
                <a:rPr lang="en-US" sz="2500" b="1" kern="1200" dirty="0" smtClean="0"/>
                <a:t>crucial role in SLAM.</a:t>
              </a:r>
              <a:endParaRPr lang="zh-CN" sz="2500" kern="1200" dirty="0"/>
            </a:p>
          </p:txBody>
        </p:sp>
      </p:grpSp>
      <p:pic>
        <p:nvPicPr>
          <p:cNvPr id="10" name="Picture 3" descr="D:\Works\Teach\Mobile Robot\Code\robotcourse\t\guassian1d.pn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94828" l="0" r="96593"/>
                    </a14:imgEffect>
                  </a14:imgLayer>
                </a14:imgProps>
              </a:ext>
              <a:ext uri="{28A0092B-C50C-407E-A947-70E740481C1C}">
                <a14:useLocalDpi xmlns:a14="http://schemas.microsoft.com/office/drawing/2010/main" val="0"/>
              </a:ext>
            </a:extLst>
          </a:blip>
          <a:srcRect/>
          <a:stretch>
            <a:fillRect/>
          </a:stretch>
        </p:blipFill>
        <p:spPr bwMode="auto">
          <a:xfrm>
            <a:off x="971600" y="5013176"/>
            <a:ext cx="2073423" cy="1474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427984" y="5387706"/>
            <a:ext cx="2834640" cy="725424"/>
          </a:xfrm>
          <a:prstGeom prst="rect">
            <a:avLst/>
          </a:prstGeom>
          <a:noFill/>
          <a:ln>
            <a:noFill/>
          </a:ln>
        </p:spPr>
      </p:pic>
    </p:spTree>
    <p:extLst>
      <p:ext uri="{BB962C8B-B14F-4D97-AF65-F5344CB8AC3E}">
        <p14:creationId xmlns:p14="http://schemas.microsoft.com/office/powerpoint/2010/main" val="13992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5314" r="7611" b="3842"/>
          <a:stretch/>
        </p:blipFill>
        <p:spPr bwMode="auto">
          <a:xfrm>
            <a:off x="246460" y="37311"/>
            <a:ext cx="8718028" cy="6820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667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878946"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P42</a:t>
            </a:r>
            <a:endParaRPr lang="zh-CN" altLang="en-US" sz="4400" b="1" dirty="0"/>
          </a:p>
        </p:txBody>
      </p:sp>
    </p:spTree>
    <p:extLst>
      <p:ext uri="{BB962C8B-B14F-4D97-AF65-F5344CB8AC3E}">
        <p14:creationId xmlns:p14="http://schemas.microsoft.com/office/powerpoint/2010/main" val="358372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460" y="37312"/>
            <a:ext cx="8718028" cy="16448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845237" y="1918600"/>
            <a:ext cx="3528392" cy="1754326"/>
          </a:xfrm>
          <a:prstGeom prst="rect">
            <a:avLst/>
          </a:prstGeom>
        </p:spPr>
        <p:txBody>
          <a:bodyPr wrap="square">
            <a:spAutoFit/>
          </a:bodyPr>
          <a:lstStyle/>
          <a:p>
            <a:r>
              <a:rPr lang="da-DK" altLang="zh-CN" dirty="0"/>
              <a:t>SigmaPost(:,:,2) =</a:t>
            </a:r>
          </a:p>
          <a:p>
            <a:endParaRPr lang="da-DK" altLang="zh-CN" dirty="0"/>
          </a:p>
          <a:p>
            <a:r>
              <a:rPr lang="da-DK" altLang="zh-CN" b="1" dirty="0">
                <a:solidFill>
                  <a:srgbClr val="00B050"/>
                </a:solidFill>
              </a:rPr>
              <a:t>    0.0100    0.0100         0         0</a:t>
            </a:r>
          </a:p>
          <a:p>
            <a:r>
              <a:rPr lang="da-DK" altLang="zh-CN" b="1" dirty="0">
                <a:solidFill>
                  <a:srgbClr val="00B050"/>
                </a:solidFill>
              </a:rPr>
              <a:t>    0.0100    0.0199         0         0</a:t>
            </a:r>
          </a:p>
          <a:p>
            <a:r>
              <a:rPr lang="da-DK" altLang="zh-CN" b="1" dirty="0">
                <a:solidFill>
                  <a:srgbClr val="00B050"/>
                </a:solidFill>
              </a:rPr>
              <a:t>         0         0    0.0100    0.0100</a:t>
            </a:r>
          </a:p>
          <a:p>
            <a:r>
              <a:rPr lang="da-DK" altLang="zh-CN" b="1" dirty="0">
                <a:solidFill>
                  <a:srgbClr val="00B050"/>
                </a:solidFill>
              </a:rPr>
              <a:t>         0         0    0.0100    0.0199</a:t>
            </a:r>
            <a:endParaRPr lang="zh-CN" altLang="en-US" b="1" dirty="0">
              <a:solidFill>
                <a:srgbClr val="00B050"/>
              </a:solidFill>
            </a:endParaRPr>
          </a:p>
        </p:txBody>
      </p:sp>
      <p:sp>
        <p:nvSpPr>
          <p:cNvPr id="4" name="矩形 3"/>
          <p:cNvSpPr/>
          <p:nvPr/>
        </p:nvSpPr>
        <p:spPr>
          <a:xfrm>
            <a:off x="879531" y="4091554"/>
            <a:ext cx="3245626" cy="1754326"/>
          </a:xfrm>
          <a:prstGeom prst="rect">
            <a:avLst/>
          </a:prstGeom>
        </p:spPr>
        <p:txBody>
          <a:bodyPr wrap="square">
            <a:spAutoFit/>
          </a:bodyPr>
          <a:lstStyle/>
          <a:p>
            <a:r>
              <a:rPr lang="da-DK" altLang="zh-CN" dirty="0"/>
              <a:t>SigmaPost(:,:,50) =</a:t>
            </a:r>
          </a:p>
          <a:p>
            <a:endParaRPr lang="da-DK" altLang="zh-CN" dirty="0"/>
          </a:p>
          <a:p>
            <a:r>
              <a:rPr lang="da-DK" altLang="zh-CN" dirty="0"/>
              <a:t>    </a:t>
            </a:r>
            <a:r>
              <a:rPr lang="da-DK" altLang="zh-CN" b="1" dirty="0">
                <a:solidFill>
                  <a:srgbClr val="0070C0"/>
                </a:solidFill>
              </a:rPr>
              <a:t>0.0036    0.0008         0         0</a:t>
            </a:r>
          </a:p>
          <a:p>
            <a:r>
              <a:rPr lang="da-DK" altLang="zh-CN" b="1" dirty="0">
                <a:solidFill>
                  <a:srgbClr val="0070C0"/>
                </a:solidFill>
              </a:rPr>
              <a:t>    0.0008    0.0004         0         0</a:t>
            </a:r>
          </a:p>
          <a:p>
            <a:r>
              <a:rPr lang="da-DK" altLang="zh-CN" b="1" dirty="0">
                <a:solidFill>
                  <a:srgbClr val="0070C0"/>
                </a:solidFill>
              </a:rPr>
              <a:t>         0         0    0.0036    0.0008</a:t>
            </a:r>
          </a:p>
          <a:p>
            <a:r>
              <a:rPr lang="da-DK" altLang="zh-CN" b="1" dirty="0">
                <a:solidFill>
                  <a:srgbClr val="0070C0"/>
                </a:solidFill>
              </a:rPr>
              <a:t>         0         0    0.0008    0.0004</a:t>
            </a:r>
          </a:p>
        </p:txBody>
      </p:sp>
      <p:sp>
        <p:nvSpPr>
          <p:cNvPr id="7" name="矩形 6"/>
          <p:cNvSpPr/>
          <p:nvPr/>
        </p:nvSpPr>
        <p:spPr>
          <a:xfrm>
            <a:off x="899592" y="1931314"/>
            <a:ext cx="3153557" cy="1754326"/>
          </a:xfrm>
          <a:prstGeom prst="rect">
            <a:avLst/>
          </a:prstGeom>
        </p:spPr>
        <p:txBody>
          <a:bodyPr wrap="square">
            <a:spAutoFit/>
          </a:bodyPr>
          <a:lstStyle/>
          <a:p>
            <a:r>
              <a:rPr lang="da-DK" altLang="zh-CN" dirty="0"/>
              <a:t>SigmaPost(:,:,1) =</a:t>
            </a:r>
          </a:p>
          <a:p>
            <a:endParaRPr lang="da-DK" altLang="zh-CN" dirty="0"/>
          </a:p>
          <a:p>
            <a:r>
              <a:rPr lang="da-DK" altLang="zh-CN" b="1" dirty="0">
                <a:solidFill>
                  <a:srgbClr val="7030A0"/>
                </a:solidFill>
              </a:rPr>
              <a:t>    0.0100         0         0         0</a:t>
            </a:r>
          </a:p>
          <a:p>
            <a:r>
              <a:rPr lang="da-DK" altLang="zh-CN" b="1" dirty="0">
                <a:solidFill>
                  <a:srgbClr val="7030A0"/>
                </a:solidFill>
              </a:rPr>
              <a:t>         0    4.0000         0         0</a:t>
            </a:r>
          </a:p>
          <a:p>
            <a:r>
              <a:rPr lang="da-DK" altLang="zh-CN" b="1" dirty="0">
                <a:solidFill>
                  <a:srgbClr val="7030A0"/>
                </a:solidFill>
              </a:rPr>
              <a:t>         0         0    0.0100         0</a:t>
            </a:r>
          </a:p>
          <a:p>
            <a:r>
              <a:rPr lang="da-DK" altLang="zh-CN" b="1" dirty="0">
                <a:solidFill>
                  <a:srgbClr val="7030A0"/>
                </a:solidFill>
              </a:rPr>
              <a:t>         0         0         0    4.0000</a:t>
            </a:r>
            <a:endParaRPr lang="zh-CN" altLang="en-US" b="1" dirty="0">
              <a:solidFill>
                <a:srgbClr val="7030A0"/>
              </a:solidFill>
            </a:endParaRPr>
          </a:p>
        </p:txBody>
      </p:sp>
      <p:sp>
        <p:nvSpPr>
          <p:cNvPr id="8" name="矩形 7"/>
          <p:cNvSpPr/>
          <p:nvPr/>
        </p:nvSpPr>
        <p:spPr>
          <a:xfrm>
            <a:off x="4953249" y="3814555"/>
            <a:ext cx="3312368" cy="2031325"/>
          </a:xfrm>
          <a:prstGeom prst="rect">
            <a:avLst/>
          </a:prstGeom>
        </p:spPr>
        <p:txBody>
          <a:bodyPr wrap="square">
            <a:spAutoFit/>
          </a:bodyPr>
          <a:lstStyle/>
          <a:p>
            <a:endParaRPr lang="da-DK" altLang="zh-CN" dirty="0"/>
          </a:p>
          <a:p>
            <a:r>
              <a:rPr lang="da-DK" altLang="zh-CN" dirty="0"/>
              <a:t>SigmaPost(:,:,100) =</a:t>
            </a:r>
          </a:p>
          <a:p>
            <a:endParaRPr lang="da-DK" altLang="zh-CN" dirty="0"/>
          </a:p>
          <a:p>
            <a:r>
              <a:rPr lang="da-DK" altLang="zh-CN" b="1" dirty="0">
                <a:solidFill>
                  <a:srgbClr val="FF0000"/>
                </a:solidFill>
              </a:rPr>
              <a:t>    0.0036    0.0008         0         0</a:t>
            </a:r>
          </a:p>
          <a:p>
            <a:r>
              <a:rPr lang="da-DK" altLang="zh-CN" b="1" dirty="0">
                <a:solidFill>
                  <a:srgbClr val="FF0000"/>
                </a:solidFill>
              </a:rPr>
              <a:t>    0.0008    0.0004         0         0</a:t>
            </a:r>
          </a:p>
          <a:p>
            <a:r>
              <a:rPr lang="da-DK" altLang="zh-CN" b="1" dirty="0">
                <a:solidFill>
                  <a:srgbClr val="FF0000"/>
                </a:solidFill>
              </a:rPr>
              <a:t>         0         0    0.0036    0.0008</a:t>
            </a:r>
          </a:p>
          <a:p>
            <a:r>
              <a:rPr lang="da-DK" altLang="zh-CN" b="1" dirty="0">
                <a:solidFill>
                  <a:srgbClr val="FF0000"/>
                </a:solidFill>
              </a:rPr>
              <a:t>         0         0    0.0008    0.0004</a:t>
            </a:r>
            <a:endParaRPr lang="zh-CN" altLang="en-US" b="1" dirty="0">
              <a:solidFill>
                <a:srgbClr val="FF0000"/>
              </a:solidFill>
            </a:endParaRPr>
          </a:p>
        </p:txBody>
      </p:sp>
    </p:spTree>
    <p:extLst>
      <p:ext uri="{BB962C8B-B14F-4D97-AF65-F5344CB8AC3E}">
        <p14:creationId xmlns:p14="http://schemas.microsoft.com/office/powerpoint/2010/main" val="17505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460" y="37312"/>
            <a:ext cx="8718028" cy="16448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3083545126"/>
              </p:ext>
            </p:extLst>
          </p:nvPr>
        </p:nvGraphicFramePr>
        <p:xfrm>
          <a:off x="1043608" y="2348880"/>
          <a:ext cx="7200800"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28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27567" r="7611" b="25786"/>
          <a:stretch/>
        </p:blipFill>
        <p:spPr bwMode="auto">
          <a:xfrm>
            <a:off x="246460" y="1708030"/>
            <a:ext cx="8718028" cy="3502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99992" y="13837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0</a:t>
            </a:r>
            <a:endParaRPr lang="zh-CN" altLang="en-US" sz="9600" dirty="0">
              <a:solidFill>
                <a:srgbClr val="FF0000"/>
              </a:solidFill>
              <a:effectLst>
                <a:outerShdw blurRad="38100" dist="38100" dir="2700000" algn="tl">
                  <a:srgbClr val="000000">
                    <a:alpha val="43137"/>
                  </a:srgbClr>
                </a:outerShdw>
              </a:effectLst>
            </a:endParaRPr>
          </a:p>
        </p:txBody>
      </p:sp>
      <p:sp>
        <p:nvSpPr>
          <p:cNvPr id="6" name="TextBox 5"/>
          <p:cNvSpPr txBox="1"/>
          <p:nvPr/>
        </p:nvSpPr>
        <p:spPr>
          <a:xfrm>
            <a:off x="4499992" y="5210354"/>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0</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6068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sp>
        <p:nvSpPr>
          <p:cNvPr id="10" name="圆角矩形 9"/>
          <p:cNvSpPr/>
          <p:nvPr/>
        </p:nvSpPr>
        <p:spPr>
          <a:xfrm>
            <a:off x="683568" y="692696"/>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50312" y="2511282"/>
            <a:ext cx="7882128" cy="1458468"/>
          </a:xfrm>
          <a:prstGeom prst="rect">
            <a:avLst/>
          </a:prstGeom>
        </p:spPr>
      </p:pic>
      <p:sp>
        <p:nvSpPr>
          <p:cNvPr id="17" name="TextBox 16"/>
          <p:cNvSpPr txBox="1"/>
          <p:nvPr/>
        </p:nvSpPr>
        <p:spPr>
          <a:xfrm>
            <a:off x="280780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19944" y="901288"/>
            <a:ext cx="4495800" cy="374904"/>
          </a:xfrm>
          <a:prstGeom prst="rect">
            <a:avLst/>
          </a:prstGeom>
        </p:spPr>
      </p:pic>
      <p:sp>
        <p:nvSpPr>
          <p:cNvPr id="22" name="TextBox 21"/>
          <p:cNvSpPr txBox="1"/>
          <p:nvPr/>
        </p:nvSpPr>
        <p:spPr>
          <a:xfrm>
            <a:off x="626656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5289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31640" y="644392"/>
            <a:ext cx="6126480" cy="1944624"/>
          </a:xfrm>
          <a:prstGeom prst="rect">
            <a:avLst/>
          </a:prstGeom>
        </p:spPr>
      </p:pic>
      <p:sp>
        <p:nvSpPr>
          <p:cNvPr id="20" name="二十四角星 19"/>
          <p:cNvSpPr/>
          <p:nvPr/>
        </p:nvSpPr>
        <p:spPr>
          <a:xfrm>
            <a:off x="827598" y="2858365"/>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392966" y="805605"/>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3291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2\statecorre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1" t="5314" r="7611" b="3842"/>
          <a:stretch/>
        </p:blipFill>
        <p:spPr bwMode="auto">
          <a:xfrm>
            <a:off x="246460" y="37311"/>
            <a:ext cx="8718028" cy="6820689"/>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878946"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P42</a:t>
            </a:r>
            <a:endParaRPr lang="zh-CN" altLang="en-US" sz="4400" b="1" dirty="0"/>
          </a:p>
        </p:txBody>
      </p:sp>
    </p:spTree>
    <p:extLst>
      <p:ext uri="{BB962C8B-B14F-4D97-AF65-F5344CB8AC3E}">
        <p14:creationId xmlns:p14="http://schemas.microsoft.com/office/powerpoint/2010/main" val="397427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34076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Consistency</a:t>
            </a:r>
          </a:p>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demonstration</a:t>
            </a:r>
          </a:p>
        </p:txBody>
      </p:sp>
      <p:sp>
        <p:nvSpPr>
          <p:cNvPr id="3" name="三十二角星 2"/>
          <p:cNvSpPr/>
          <p:nvPr/>
        </p:nvSpPr>
        <p:spPr>
          <a:xfrm>
            <a:off x="6804248" y="501317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
        <p:nvSpPr>
          <p:cNvPr id="2" name="TextBox 1"/>
          <p:cNvSpPr txBox="1"/>
          <p:nvPr/>
        </p:nvSpPr>
        <p:spPr>
          <a:xfrm>
            <a:off x="3743907" y="3697222"/>
            <a:ext cx="1656184" cy="369332"/>
          </a:xfrm>
          <a:prstGeom prst="rect">
            <a:avLst/>
          </a:prstGeom>
          <a:noFill/>
        </p:spPr>
        <p:txBody>
          <a:bodyPr wrap="square" rtlCol="0">
            <a:spAutoFit/>
          </a:bodyPr>
          <a:lstStyle/>
          <a:p>
            <a:r>
              <a:rPr lang="en-US" altLang="zh-CN" dirty="0" smtClean="0"/>
              <a:t>Chi-square test</a:t>
            </a:r>
            <a:endParaRPr lang="zh-CN" altLang="en-US" dirty="0"/>
          </a:p>
        </p:txBody>
      </p:sp>
      <p:pic>
        <p:nvPicPr>
          <p:cNvPr id="5" name="图片 4"/>
          <p:cNvPicPr>
            <a:picLocks noChangeAspect="1"/>
          </p:cNvPicPr>
          <p:nvPr>
            <p:custDataLst>
              <p:tags r:id="rId1"/>
            </p:custDataLst>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9552" y="3872584"/>
            <a:ext cx="1944216" cy="2237391"/>
          </a:xfrm>
          <a:prstGeom prst="rect">
            <a:avLst/>
          </a:prstGeom>
          <a:ln>
            <a:noFill/>
          </a:ln>
          <a:effectLst>
            <a:outerShdw blurRad="190500" algn="tl" rotWithShape="0">
              <a:srgbClr val="000000">
                <a:alpha val="70000"/>
              </a:srgbClr>
            </a:outerShdw>
          </a:effectLst>
        </p:spPr>
      </p:pic>
      <p:pic>
        <p:nvPicPr>
          <p:cNvPr id="6"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04" y="33265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01154"/>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416385416"/>
              </p:ext>
            </p:extLst>
          </p:nvPr>
        </p:nvGraphicFramePr>
        <p:xfrm>
          <a:off x="1089966" y="1196752"/>
          <a:ext cx="7056784" cy="18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p:cNvPicPr>
            <a:picLocks noChangeAspect="1"/>
          </p:cNvPicPr>
          <p:nvPr>
            <p:custDataLst>
              <p:tags r:id="rId1"/>
            </p:custDataLst>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8448" y="2973901"/>
            <a:ext cx="3776472" cy="426720"/>
          </a:xfrm>
          <a:prstGeom prst="rect">
            <a:avLst/>
          </a:prstGeom>
          <a:noFill/>
          <a:ln>
            <a:noFill/>
          </a:ln>
        </p:spPr>
      </p:pic>
      <p:graphicFrame>
        <p:nvGraphicFramePr>
          <p:cNvPr id="10" name="图示 9"/>
          <p:cNvGraphicFramePr/>
          <p:nvPr>
            <p:extLst>
              <p:ext uri="{D42A27DB-BD31-4B8C-83A1-F6EECF244321}">
                <p14:modId xmlns:p14="http://schemas.microsoft.com/office/powerpoint/2010/main" val="1182771940"/>
              </p:ext>
            </p:extLst>
          </p:nvPr>
        </p:nvGraphicFramePr>
        <p:xfrm>
          <a:off x="1259632" y="4005064"/>
          <a:ext cx="7056784" cy="5040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2" name="图片 11"/>
          <p:cNvPicPr>
            <a:picLocks noChangeAspect="1"/>
          </p:cNvPicPr>
          <p:nvPr>
            <p:custDataLst>
              <p:tags r:id="rId2"/>
            </p:custDataLst>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86054" y="4738887"/>
            <a:ext cx="1432560" cy="396240"/>
          </a:xfrm>
          <a:prstGeom prst="rect">
            <a:avLst/>
          </a:prstGeom>
        </p:spPr>
      </p:pic>
    </p:spTree>
    <p:extLst>
      <p:ext uri="{BB962C8B-B14F-4D97-AF65-F5344CB8AC3E}">
        <p14:creationId xmlns:p14="http://schemas.microsoft.com/office/powerpoint/2010/main" val="770291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43\all.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795" y="1175826"/>
            <a:ext cx="8918544" cy="460851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Tree>
    <p:extLst>
      <p:ext uri="{BB962C8B-B14F-4D97-AF65-F5344CB8AC3E}">
        <p14:creationId xmlns:p14="http://schemas.microsoft.com/office/powerpoint/2010/main" val="1761280056"/>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766737567"/>
              </p:ext>
            </p:extLst>
          </p:nvPr>
        </p:nvGraphicFramePr>
        <p:xfrm>
          <a:off x="0" y="-99392"/>
          <a:ext cx="9252520" cy="7056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1497029" y="6395522"/>
            <a:ext cx="6318448" cy="369332"/>
          </a:xfrm>
          <a:prstGeom prst="rect">
            <a:avLst/>
          </a:prstGeom>
        </p:spPr>
        <p:txBody>
          <a:bodyPr wrap="square">
            <a:spAutoFit/>
          </a:bodyPr>
          <a:lstStyle/>
          <a:p>
            <a:r>
              <a:rPr lang="en-US" altLang="zh-CN" dirty="0">
                <a:hlinkClick r:id="rId7"/>
              </a:rPr>
              <a:t>http://en.wikipedia.org/wiki/Central_limit_theorem</a:t>
            </a:r>
            <a:endParaRPr lang="zh-CN" altLang="en-US" dirty="0"/>
          </a:p>
        </p:txBody>
      </p:sp>
    </p:spTree>
    <p:extLst>
      <p:ext uri="{BB962C8B-B14F-4D97-AF65-F5344CB8AC3E}">
        <p14:creationId xmlns:p14="http://schemas.microsoft.com/office/powerpoint/2010/main" val="35714701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0189" y="2924944"/>
            <a:ext cx="7632954" cy="477393"/>
          </a:xfrm>
          <a:prstGeom prst="rect">
            <a:avLst/>
          </a:prstGeom>
        </p:spPr>
      </p:pic>
      <p:graphicFrame>
        <p:nvGraphicFramePr>
          <p:cNvPr id="5" name="图示 4"/>
          <p:cNvGraphicFramePr/>
          <p:nvPr>
            <p:extLst>
              <p:ext uri="{D42A27DB-BD31-4B8C-83A1-F6EECF244321}">
                <p14:modId xmlns:p14="http://schemas.microsoft.com/office/powerpoint/2010/main" val="3282868229"/>
              </p:ext>
            </p:extLst>
          </p:nvPr>
        </p:nvGraphicFramePr>
        <p:xfrm>
          <a:off x="1089966" y="1196752"/>
          <a:ext cx="7056784" cy="15121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图片 6"/>
          <p:cNvPicPr>
            <a:picLocks noChangeAspect="1"/>
          </p:cNvPicPr>
          <p:nvPr>
            <p:custDataLst>
              <p:tags r:id="rId2"/>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pic>
        <p:nvPicPr>
          <p:cNvPr id="13" name="图片 12"/>
          <p:cNvPicPr>
            <a:picLocks noChangeAspect="1"/>
          </p:cNvPicPr>
          <p:nvPr>
            <p:custDataLst>
              <p:tags r:id="rId3"/>
            </p:custDataLst>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07246" y="3789040"/>
            <a:ext cx="1480185" cy="357378"/>
          </a:xfrm>
          <a:prstGeom prst="rect">
            <a:avLst/>
          </a:prstGeom>
        </p:spPr>
      </p:pic>
      <p:sp>
        <p:nvSpPr>
          <p:cNvPr id="10" name="矩形 9"/>
          <p:cNvSpPr/>
          <p:nvPr/>
        </p:nvSpPr>
        <p:spPr>
          <a:xfrm>
            <a:off x="1907704" y="4765794"/>
            <a:ext cx="6048672" cy="369332"/>
          </a:xfrm>
          <a:prstGeom prst="rect">
            <a:avLst/>
          </a:prstGeom>
        </p:spPr>
        <p:txBody>
          <a:bodyPr wrap="square">
            <a:spAutoFit/>
          </a:bodyPr>
          <a:lstStyle/>
          <a:p>
            <a:r>
              <a:rPr lang="en-US" altLang="zh-CN" dirty="0">
                <a:hlinkClick r:id="rId13"/>
              </a:rPr>
              <a:t>http://en.wikipedia.org/wiki/Chi-squared_distribution</a:t>
            </a:r>
            <a:endParaRPr lang="zh-CN" altLang="en-US" dirty="0"/>
          </a:p>
        </p:txBody>
      </p:sp>
      <p:sp>
        <p:nvSpPr>
          <p:cNvPr id="11" name="矩形 10"/>
          <p:cNvSpPr/>
          <p:nvPr/>
        </p:nvSpPr>
        <p:spPr>
          <a:xfrm>
            <a:off x="1930862" y="5229200"/>
            <a:ext cx="5112568" cy="369332"/>
          </a:xfrm>
          <a:prstGeom prst="rect">
            <a:avLst/>
          </a:prstGeom>
        </p:spPr>
        <p:txBody>
          <a:bodyPr wrap="square">
            <a:spAutoFit/>
          </a:bodyPr>
          <a:lstStyle/>
          <a:p>
            <a:r>
              <a:rPr lang="en-US" altLang="zh-CN" dirty="0">
                <a:hlinkClick r:id="rId14"/>
              </a:rPr>
              <a:t>http://en.wikipedia.org/wiki/Confidence_interval</a:t>
            </a:r>
            <a:endParaRPr lang="zh-CN" altLang="en-US" dirty="0"/>
          </a:p>
        </p:txBody>
      </p:sp>
      <p:sp>
        <p:nvSpPr>
          <p:cNvPr id="12" name="矩形 11"/>
          <p:cNvSpPr/>
          <p:nvPr/>
        </p:nvSpPr>
        <p:spPr>
          <a:xfrm>
            <a:off x="1930862" y="5733256"/>
            <a:ext cx="5976664" cy="369332"/>
          </a:xfrm>
          <a:prstGeom prst="rect">
            <a:avLst/>
          </a:prstGeom>
        </p:spPr>
        <p:txBody>
          <a:bodyPr wrap="square">
            <a:spAutoFit/>
          </a:bodyPr>
          <a:lstStyle/>
          <a:p>
            <a:r>
              <a:rPr lang="en-US" altLang="zh-CN" dirty="0">
                <a:hlinkClick r:id="rId15"/>
              </a:rPr>
              <a:t>http://en.wikipedia.org/wiki/Degrees_of_freedom_(statistics)</a:t>
            </a:r>
            <a:endParaRPr lang="zh-CN" altLang="en-US" dirty="0"/>
          </a:p>
        </p:txBody>
      </p:sp>
    </p:spTree>
    <p:extLst>
      <p:ext uri="{BB962C8B-B14F-4D97-AF65-F5344CB8AC3E}">
        <p14:creationId xmlns:p14="http://schemas.microsoft.com/office/powerpoint/2010/main" val="33750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5504843"/>
              </p:ext>
            </p:extLst>
          </p:nvPr>
        </p:nvGraphicFramePr>
        <p:xfrm>
          <a:off x="1089966" y="1196752"/>
          <a:ext cx="7056784" cy="1368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p:cNvPicPr>
            <a:picLocks noChangeAspect="1"/>
          </p:cNvPicPr>
          <p:nvPr>
            <p:custDataLst>
              <p:tags r:id="rId1"/>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sp>
        <p:nvSpPr>
          <p:cNvPr id="10" name="矩形 9"/>
          <p:cNvSpPr/>
          <p:nvPr/>
        </p:nvSpPr>
        <p:spPr>
          <a:xfrm>
            <a:off x="1829439" y="373472"/>
            <a:ext cx="6048672" cy="369332"/>
          </a:xfrm>
          <a:prstGeom prst="rect">
            <a:avLst/>
          </a:prstGeom>
        </p:spPr>
        <p:txBody>
          <a:bodyPr wrap="square">
            <a:spAutoFit/>
          </a:bodyPr>
          <a:lstStyle/>
          <a:p>
            <a:r>
              <a:rPr lang="en-US" altLang="zh-CN" dirty="0">
                <a:hlinkClick r:id="rId9"/>
              </a:rPr>
              <a:t>http://en.wikipedia.org/wiki/Chi-squared_distribution</a:t>
            </a:r>
            <a:endParaRPr lang="zh-CN" altLang="en-US" dirty="0"/>
          </a:p>
        </p:txBody>
      </p:sp>
      <p:pic>
        <p:nvPicPr>
          <p:cNvPr id="9218" name="Picture 2" descr="&#10;    Q\ = \sum_{i=1}^k Z_i^2 ,&#10;  "/>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63888" y="2636913"/>
            <a:ext cx="1412462" cy="72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图示 12"/>
          <p:cNvGraphicFramePr/>
          <p:nvPr>
            <p:extLst>
              <p:ext uri="{D42A27DB-BD31-4B8C-83A1-F6EECF244321}">
                <p14:modId xmlns:p14="http://schemas.microsoft.com/office/powerpoint/2010/main" val="535591885"/>
              </p:ext>
            </p:extLst>
          </p:nvPr>
        </p:nvGraphicFramePr>
        <p:xfrm>
          <a:off x="1187624" y="3789040"/>
          <a:ext cx="7056784" cy="100811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圆角矩形 2"/>
          <p:cNvSpPr/>
          <p:nvPr/>
        </p:nvSpPr>
        <p:spPr>
          <a:xfrm>
            <a:off x="1428800" y="5076800"/>
            <a:ext cx="2351112"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t>General Gaussian (normal)</a:t>
            </a:r>
            <a:endParaRPr lang="zh-CN" altLang="en-US" sz="2000" b="1" dirty="0"/>
          </a:p>
        </p:txBody>
      </p:sp>
      <p:pic>
        <p:nvPicPr>
          <p:cNvPr id="9219" name="Picture 3" descr="C:\Users\samuel\Downloads\1363453152_Arrow-Left.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3118" y="5049320"/>
            <a:ext cx="1656184"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5580112" y="5119460"/>
            <a:ext cx="2351112" cy="1066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a:t>S</a:t>
            </a:r>
            <a:r>
              <a:rPr lang="en-US" altLang="zh-CN" sz="2000" b="1" dirty="0" smtClean="0"/>
              <a:t>tandard Gaussian (normal)</a:t>
            </a:r>
            <a:endParaRPr lang="zh-CN" altLang="en-US" sz="2000" b="1" dirty="0"/>
          </a:p>
        </p:txBody>
      </p:sp>
    </p:spTree>
    <p:extLst>
      <p:ext uri="{BB962C8B-B14F-4D97-AF65-F5344CB8AC3E}">
        <p14:creationId xmlns:p14="http://schemas.microsoft.com/office/powerpoint/2010/main" val="287078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sp>
        <p:nvSpPr>
          <p:cNvPr id="10" name="矩形 9"/>
          <p:cNvSpPr/>
          <p:nvPr/>
        </p:nvSpPr>
        <p:spPr>
          <a:xfrm>
            <a:off x="1829439" y="373472"/>
            <a:ext cx="6048672" cy="369332"/>
          </a:xfrm>
          <a:prstGeom prst="rect">
            <a:avLst/>
          </a:prstGeom>
        </p:spPr>
        <p:txBody>
          <a:bodyPr wrap="square">
            <a:spAutoFit/>
          </a:bodyPr>
          <a:lstStyle/>
          <a:p>
            <a:r>
              <a:rPr lang="en-US" altLang="zh-CN" dirty="0">
                <a:hlinkClick r:id="rId8"/>
              </a:rPr>
              <a:t>http://en.wikipedia.org/wiki/Chi-squared_distribution</a:t>
            </a:r>
            <a:endParaRPr lang="zh-CN" altLang="en-US" dirty="0"/>
          </a:p>
        </p:txBody>
      </p:sp>
      <p:sp>
        <p:nvSpPr>
          <p:cNvPr id="3" name="圆角矩形 2"/>
          <p:cNvSpPr/>
          <p:nvPr/>
        </p:nvSpPr>
        <p:spPr>
          <a:xfrm>
            <a:off x="1428800" y="5076800"/>
            <a:ext cx="2351112"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t>General Gaussian (normal)</a:t>
            </a:r>
            <a:endParaRPr lang="zh-CN" altLang="en-US" sz="2000" b="1" dirty="0"/>
          </a:p>
        </p:txBody>
      </p:sp>
      <p:pic>
        <p:nvPicPr>
          <p:cNvPr id="9219" name="Picture 3" descr="C:\Users\samuel\Downloads\1363453152_Arrow-Lef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3118" y="5049320"/>
            <a:ext cx="1656184"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5580112" y="5119460"/>
            <a:ext cx="2351112" cy="1066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a:t>S</a:t>
            </a:r>
            <a:r>
              <a:rPr lang="en-US" altLang="zh-CN" sz="2000" b="1" dirty="0" smtClean="0"/>
              <a:t>tandard Gaussian (normal)</a:t>
            </a:r>
            <a:endParaRPr lang="zh-CN" altLang="en-US" sz="2000" b="1" dirty="0"/>
          </a:p>
        </p:txBody>
      </p:sp>
      <p:pic>
        <p:nvPicPr>
          <p:cNvPr id="2" name="图片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37390" y="3638168"/>
            <a:ext cx="2282952" cy="460248"/>
          </a:xfrm>
          <a:prstGeom prst="rect">
            <a:avLst/>
          </a:prstGeom>
        </p:spPr>
      </p:pic>
      <p:pic>
        <p:nvPicPr>
          <p:cNvPr id="4" name="图片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24128" y="3599308"/>
            <a:ext cx="2813304" cy="734568"/>
          </a:xfrm>
          <a:prstGeom prst="rect">
            <a:avLst/>
          </a:prstGeom>
        </p:spPr>
      </p:pic>
      <p:pic>
        <p:nvPicPr>
          <p:cNvPr id="15" name="Picture 3" descr="C:\Users\samuel\Downloads\1363453152_Arrow-Lef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6499" y="3356992"/>
            <a:ext cx="165618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404088" y="2226225"/>
            <a:ext cx="3133344" cy="896112"/>
          </a:xfrm>
          <a:prstGeom prst="rect">
            <a:avLst/>
          </a:prstGeom>
        </p:spPr>
      </p:pic>
      <p:pic>
        <p:nvPicPr>
          <p:cNvPr id="8" name="图片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335579" y="1291122"/>
            <a:ext cx="6542532" cy="409194"/>
          </a:xfrm>
          <a:prstGeom prst="rect">
            <a:avLst/>
          </a:prstGeom>
        </p:spPr>
      </p:pic>
      <p:pic>
        <p:nvPicPr>
          <p:cNvPr id="27650" name="Picture 2" descr="C:\Users\samuel\Downloads\1364998569_Stock Index Up.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554958">
            <a:off x="4138816" y="1616625"/>
            <a:ext cx="616219"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7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28" y="260648"/>
            <a:ext cx="1097107" cy="1262543"/>
          </a:xfrm>
          <a:prstGeom prst="rect">
            <a:avLst/>
          </a:prstGeom>
          <a:ln>
            <a:noFill/>
          </a:ln>
          <a:effectLst>
            <a:outerShdw blurRad="190500" algn="tl" rotWithShape="0">
              <a:srgbClr val="000000">
                <a:alpha val="70000"/>
              </a:srgbClr>
            </a:outerShdw>
          </a:effectLst>
        </p:spPr>
      </p:pic>
      <p:pic>
        <p:nvPicPr>
          <p:cNvPr id="11" name="图片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70424" y="6061333"/>
            <a:ext cx="6542532" cy="409194"/>
          </a:xfrm>
          <a:prstGeom prst="rect">
            <a:avLst/>
          </a:prstGeom>
        </p:spPr>
      </p:pic>
      <p:pic>
        <p:nvPicPr>
          <p:cNvPr id="4" name="图片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526473" y="4508932"/>
            <a:ext cx="2144268" cy="886968"/>
          </a:xfrm>
          <a:prstGeom prst="rect">
            <a:avLst/>
          </a:prstGeom>
        </p:spPr>
      </p:pic>
      <p:pic>
        <p:nvPicPr>
          <p:cNvPr id="6" name="图片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614957" y="4779823"/>
            <a:ext cx="1600200" cy="345186"/>
          </a:xfrm>
          <a:prstGeom prst="rect">
            <a:avLst/>
          </a:prstGeom>
        </p:spPr>
      </p:pic>
      <p:pic>
        <p:nvPicPr>
          <p:cNvPr id="28674" name="Picture 2" descr="C:\Users\samuel\Downloads\1363453152_Arrow-Lef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7245" y="4354941"/>
            <a:ext cx="1219200"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566578334"/>
              </p:ext>
            </p:extLst>
          </p:nvPr>
        </p:nvGraphicFramePr>
        <p:xfrm>
          <a:off x="1778258" y="476672"/>
          <a:ext cx="6129344" cy="26642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图片 1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411760" y="3284984"/>
            <a:ext cx="2859786" cy="884682"/>
          </a:xfrm>
          <a:prstGeom prst="rect">
            <a:avLst/>
          </a:prstGeom>
        </p:spPr>
      </p:pic>
      <p:sp>
        <p:nvSpPr>
          <p:cNvPr id="17" name="TextBox 16"/>
          <p:cNvSpPr txBox="1"/>
          <p:nvPr/>
        </p:nvSpPr>
        <p:spPr>
          <a:xfrm>
            <a:off x="5868144" y="3501008"/>
            <a:ext cx="2520280" cy="523220"/>
          </a:xfrm>
          <a:prstGeom prst="rect">
            <a:avLst/>
          </a:prstGeom>
          <a:noFill/>
        </p:spPr>
        <p:txBody>
          <a:bodyPr wrap="square" rtlCol="0">
            <a:spAutoFit/>
          </a:bodyPr>
          <a:lstStyle/>
          <a:p>
            <a:r>
              <a:rPr lang="en-US" altLang="zh-CN" sz="2800" dirty="0" err="1" smtClean="0"/>
              <a:t>DoF</a:t>
            </a:r>
            <a:r>
              <a:rPr lang="en-US" altLang="zh-CN" sz="2800" dirty="0" smtClean="0"/>
              <a:t> = </a:t>
            </a:r>
            <a:r>
              <a:rPr lang="en-US" altLang="zh-CN" sz="2800" dirty="0" err="1" smtClean="0"/>
              <a:t>mN</a:t>
            </a:r>
            <a:endParaRPr lang="zh-CN" altLang="en-US" sz="2800" dirty="0"/>
          </a:p>
        </p:txBody>
      </p:sp>
    </p:spTree>
    <p:extLst>
      <p:ext uri="{BB962C8B-B14F-4D97-AF65-F5344CB8AC3E}">
        <p14:creationId xmlns:p14="http://schemas.microsoft.com/office/powerpoint/2010/main" val="37189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1720" y="332656"/>
            <a:ext cx="5112568" cy="369332"/>
          </a:xfrm>
          <a:prstGeom prst="rect">
            <a:avLst/>
          </a:prstGeom>
        </p:spPr>
        <p:txBody>
          <a:bodyPr wrap="square">
            <a:spAutoFit/>
          </a:bodyPr>
          <a:lstStyle/>
          <a:p>
            <a:r>
              <a:rPr lang="en-US" altLang="zh-CN" dirty="0">
                <a:hlinkClick r:id="rId3"/>
              </a:rPr>
              <a:t>http://en.wikipedia.org/wiki/Confidence_interval</a:t>
            </a:r>
            <a:endParaRPr lang="zh-CN" altLang="en-US" dirty="0"/>
          </a:p>
        </p:txBody>
      </p:sp>
      <p:graphicFrame>
        <p:nvGraphicFramePr>
          <p:cNvPr id="7" name="图示 6"/>
          <p:cNvGraphicFramePr/>
          <p:nvPr>
            <p:extLst>
              <p:ext uri="{D42A27DB-BD31-4B8C-83A1-F6EECF244321}">
                <p14:modId xmlns:p14="http://schemas.microsoft.com/office/powerpoint/2010/main" val="3477777635"/>
              </p:ext>
            </p:extLst>
          </p:nvPr>
        </p:nvGraphicFramePr>
        <p:xfrm>
          <a:off x="1403648" y="1196752"/>
          <a:ext cx="6768752" cy="338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029928" y="5185391"/>
            <a:ext cx="5195316" cy="640080"/>
          </a:xfrm>
          <a:prstGeom prst="rect">
            <a:avLst/>
          </a:prstGeom>
        </p:spPr>
      </p:pic>
    </p:spTree>
    <p:extLst>
      <p:ext uri="{BB962C8B-B14F-4D97-AF65-F5344CB8AC3E}">
        <p14:creationId xmlns:p14="http://schemas.microsoft.com/office/powerpoint/2010/main" val="223440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Works\Teach\Mobile Robot\Code\robotcourse\p43\normlisedstateerro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15" t="2749" r="7182" b="6999"/>
          <a:stretch/>
        </p:blipFill>
        <p:spPr bwMode="auto">
          <a:xfrm>
            <a:off x="1388853" y="267419"/>
            <a:ext cx="6305909" cy="49515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1"/>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8070" y="5506219"/>
            <a:ext cx="7632954" cy="477393"/>
          </a:xfrm>
          <a:prstGeom prst="rect">
            <a:avLst/>
          </a:prstGeom>
        </p:spPr>
      </p:pic>
      <p:pic>
        <p:nvPicPr>
          <p:cNvPr id="6" name="图片 5"/>
          <p:cNvPicPr>
            <a:picLocks noChangeAspect="1"/>
          </p:cNvPicPr>
          <p:nvPr>
            <p:custDataLst>
              <p:tags r:id="rId2"/>
            </p:custDataLst>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07246" y="6246687"/>
            <a:ext cx="1480185" cy="357378"/>
          </a:xfrm>
          <a:prstGeom prst="rect">
            <a:avLst/>
          </a:prstGeom>
        </p:spPr>
      </p:pic>
      <p:sp>
        <p:nvSpPr>
          <p:cNvPr id="7" name="三十二角星 6"/>
          <p:cNvSpPr/>
          <p:nvPr/>
        </p:nvSpPr>
        <p:spPr>
          <a:xfrm>
            <a:off x="5220072" y="131847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2129263151"/>
      </p:ext>
    </p:extLst>
  </p:cSld>
  <p:clrMapOvr>
    <a:masterClrMapping/>
  </p:clrMapOvr>
  <p:transition spd="slow">
    <p:pull/>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826620668"/>
              </p:ext>
            </p:extLst>
          </p:nvPr>
        </p:nvGraphicFramePr>
        <p:xfrm>
          <a:off x="467544" y="260648"/>
          <a:ext cx="8208912" cy="619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39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91146384"/>
              </p:ext>
            </p:extLst>
          </p:nvPr>
        </p:nvGraphicFramePr>
        <p:xfrm>
          <a:off x="1331640" y="620688"/>
          <a:ext cx="6858000" cy="28213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图片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181942" y="3759223"/>
            <a:ext cx="2920365" cy="362712"/>
          </a:xfrm>
          <a:prstGeom prst="rect">
            <a:avLst/>
          </a:prstGeom>
        </p:spPr>
      </p:pic>
      <p:pic>
        <p:nvPicPr>
          <p:cNvPr id="8" name="图片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83568" y="5229200"/>
            <a:ext cx="3776472" cy="402717"/>
          </a:xfrm>
          <a:prstGeom prst="rect">
            <a:avLst/>
          </a:prstGeom>
        </p:spPr>
      </p:pic>
      <p:pic>
        <p:nvPicPr>
          <p:cNvPr id="9" name="图片 8"/>
          <p:cNvPicPr>
            <a:picLocks noChangeAspect="1"/>
          </p:cNvPicPr>
          <p:nvPr>
            <p:custDataLst>
              <p:tags r:id="rId3"/>
            </p:custDataLst>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5567" y="4437112"/>
            <a:ext cx="7632954" cy="477393"/>
          </a:xfrm>
          <a:prstGeom prst="rect">
            <a:avLst/>
          </a:prstGeom>
        </p:spPr>
      </p:pic>
      <p:sp>
        <p:nvSpPr>
          <p:cNvPr id="10" name="矩形 9"/>
          <p:cNvSpPr/>
          <p:nvPr/>
        </p:nvSpPr>
        <p:spPr>
          <a:xfrm>
            <a:off x="2483768" y="5949280"/>
            <a:ext cx="500861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Normalized </a:t>
            </a:r>
            <a:r>
              <a:rPr lang="en-US" altLang="zh-CN" sz="2800" b="1" dirty="0">
                <a:solidFill>
                  <a:srgbClr val="FF0000"/>
                </a:solidFill>
                <a:effectLst>
                  <a:outerShdw blurRad="38100" dist="38100" dir="2700000" algn="tl">
                    <a:srgbClr val="000000">
                      <a:alpha val="43137"/>
                    </a:srgbClr>
                  </a:outerShdw>
                </a:effectLst>
              </a:rPr>
              <a:t>innovations squared</a:t>
            </a:r>
            <a:endParaRPr lang="zh-CN" altLang="en-US" sz="2800" b="1"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4"/>
            </p:custDataLst>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56176" y="5222710"/>
            <a:ext cx="2026920" cy="384048"/>
          </a:xfrm>
          <a:prstGeom prst="rect">
            <a:avLst/>
          </a:prstGeom>
        </p:spPr>
      </p:pic>
    </p:spTree>
    <p:extLst>
      <p:ext uri="{BB962C8B-B14F-4D97-AF65-F5344CB8AC3E}">
        <p14:creationId xmlns:p14="http://schemas.microsoft.com/office/powerpoint/2010/main" val="27738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Works\Teach\Mobile Robot\Code\robotcourse\p43\innovationchites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37" t="3545" r="7664" b="6168"/>
          <a:stretch/>
        </p:blipFill>
        <p:spPr bwMode="auto">
          <a:xfrm>
            <a:off x="854015" y="140794"/>
            <a:ext cx="7358332" cy="57538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1"/>
            </p:custDataLst>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07904" y="6093296"/>
            <a:ext cx="2026920" cy="384048"/>
          </a:xfrm>
          <a:prstGeom prst="rect">
            <a:avLst/>
          </a:prstGeom>
        </p:spPr>
      </p:pic>
      <p:sp>
        <p:nvSpPr>
          <p:cNvPr id="4" name="三十二角星 3"/>
          <p:cNvSpPr/>
          <p:nvPr/>
        </p:nvSpPr>
        <p:spPr>
          <a:xfrm>
            <a:off x="5220072" y="131847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3202824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D:\Works\Teach\Mobile Robot\Code\robotcourse\p43\innovandsigm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89" t="3104" r="7145" b="6802"/>
          <a:stretch/>
        </p:blipFill>
        <p:spPr bwMode="auto">
          <a:xfrm>
            <a:off x="539552" y="116632"/>
            <a:ext cx="8208912" cy="6452273"/>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6662922" y="25720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
        <p:nvSpPr>
          <p:cNvPr id="4" name="标题 5"/>
          <p:cNvSpPr txBox="1">
            <a:spLocks/>
          </p:cNvSpPr>
          <p:nvPr/>
        </p:nvSpPr>
        <p:spPr>
          <a:xfrm>
            <a:off x="0" y="3284984"/>
            <a:ext cx="3240360"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sz="24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4248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2232" y="1931764"/>
            <a:ext cx="7796767"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Is Bayes filter enough?</a:t>
            </a:r>
          </a:p>
        </p:txBody>
      </p:sp>
    </p:spTree>
    <p:extLst>
      <p:ext uri="{BB962C8B-B14F-4D97-AF65-F5344CB8AC3E}">
        <p14:creationId xmlns:p14="http://schemas.microsoft.com/office/powerpoint/2010/main" val="41564999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07504" y="2204864"/>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8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Tune noises</a:t>
            </a:r>
          </a:p>
        </p:txBody>
      </p:sp>
      <p:sp>
        <p:nvSpPr>
          <p:cNvPr id="7" name="三十二角星 6"/>
          <p:cNvSpPr/>
          <p:nvPr/>
        </p:nvSpPr>
        <p:spPr>
          <a:xfrm>
            <a:off x="6156176" y="400506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P43</a:t>
            </a:r>
            <a:endParaRPr lang="zh-CN" altLang="en-US" sz="4400" b="1" dirty="0"/>
          </a:p>
        </p:txBody>
      </p:sp>
    </p:spTree>
    <p:extLst>
      <p:ext uri="{BB962C8B-B14F-4D97-AF65-F5344CB8AC3E}">
        <p14:creationId xmlns:p14="http://schemas.microsoft.com/office/powerpoint/2010/main" val="33746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11560" y="2420888"/>
            <a:ext cx="8064896" cy="1944216"/>
          </a:xfrm>
          <a:prstGeom prst="roundRect">
            <a:avLst>
              <a:gd name="adj" fmla="val 726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TextBox 3"/>
          <p:cNvSpPr txBox="1"/>
          <p:nvPr/>
        </p:nvSpPr>
        <p:spPr>
          <a:xfrm>
            <a:off x="1601609" y="994546"/>
            <a:ext cx="7131974"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Which sort of noise can be tuned:</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9" y="2810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755576" y="2564904"/>
            <a:ext cx="8283542" cy="2862322"/>
          </a:xfrm>
          <a:prstGeom prst="rect">
            <a:avLst/>
          </a:prstGeom>
        </p:spPr>
        <p:txBody>
          <a:bodyPr wrap="square">
            <a:spAutoFit/>
          </a:bodyPr>
          <a:lstStyle/>
          <a:p>
            <a:r>
              <a:rPr lang="en-US" altLang="zh-CN" sz="2000" b="1" dirty="0">
                <a:solidFill>
                  <a:srgbClr val="228B22"/>
                </a:solidFill>
                <a:latin typeface="Courier New"/>
              </a:rPr>
              <a:t>%% Process noise for filter</a:t>
            </a:r>
          </a:p>
          <a:p>
            <a:r>
              <a:rPr lang="en-US" altLang="zh-CN" sz="2000" b="1" dirty="0" smtClean="0">
                <a:solidFill>
                  <a:srgbClr val="000000"/>
                </a:solidFill>
                <a:latin typeface="Courier New"/>
              </a:rPr>
              <a:t>Q  </a:t>
            </a:r>
            <a:r>
              <a:rPr lang="en-US" altLang="zh-CN" sz="2000" b="1" dirty="0">
                <a:solidFill>
                  <a:srgbClr val="000000"/>
                </a:solidFill>
                <a:latin typeface="Courier New"/>
              </a:rPr>
              <a:t>= (</a:t>
            </a:r>
            <a:r>
              <a:rPr lang="en-US" altLang="zh-CN" sz="2000" b="1" dirty="0" smtClean="0">
                <a:solidFill>
                  <a:srgbClr val="000000"/>
                </a:solidFill>
                <a:latin typeface="Courier New"/>
              </a:rPr>
              <a:t>1 * </a:t>
            </a:r>
            <a:r>
              <a:rPr lang="en-US" altLang="zh-CN" sz="2000" b="1" dirty="0">
                <a:solidFill>
                  <a:srgbClr val="000000"/>
                </a:solidFill>
                <a:latin typeface="Courier New"/>
              </a:rPr>
              <a:t>[</a:t>
            </a:r>
            <a:r>
              <a:rPr lang="en-US" altLang="zh-CN" sz="2000" b="1" dirty="0" err="1">
                <a:solidFill>
                  <a:srgbClr val="000000"/>
                </a:solidFill>
                <a:latin typeface="Courier New"/>
              </a:rPr>
              <a:t>sigmaVxNoise</a:t>
            </a:r>
            <a:r>
              <a:rPr lang="en-US" altLang="zh-CN" sz="2000" b="1" dirty="0">
                <a:solidFill>
                  <a:srgbClr val="000000"/>
                </a:solidFill>
                <a:latin typeface="Courier New"/>
              </a:rPr>
              <a:t>, 0;  0, </a:t>
            </a:r>
            <a:r>
              <a:rPr lang="en-US" altLang="zh-CN" sz="2000" b="1" dirty="0" err="1">
                <a:solidFill>
                  <a:srgbClr val="000000"/>
                </a:solidFill>
                <a:latin typeface="Courier New"/>
              </a:rPr>
              <a:t>sigmaVyNoise</a:t>
            </a:r>
            <a:r>
              <a:rPr lang="en-US" altLang="zh-CN" sz="2000" b="1" dirty="0">
                <a:solidFill>
                  <a:srgbClr val="000000"/>
                </a:solidFill>
                <a:latin typeface="Courier New"/>
              </a:rPr>
              <a:t>]).^2</a:t>
            </a:r>
            <a:r>
              <a:rPr lang="en-US" altLang="zh-CN" sz="2000" b="1" dirty="0" smtClean="0">
                <a:solidFill>
                  <a:srgbClr val="000000"/>
                </a:solidFill>
                <a:latin typeface="Courier New"/>
              </a:rPr>
              <a:t>;</a:t>
            </a:r>
          </a:p>
          <a:p>
            <a:endParaRPr lang="en-US" altLang="zh-CN" sz="2000" b="1" dirty="0">
              <a:solidFill>
                <a:srgbClr val="000000"/>
              </a:solidFill>
              <a:latin typeface="Courier New"/>
            </a:endParaRPr>
          </a:p>
          <a:p>
            <a:r>
              <a:rPr lang="en-US" altLang="zh-CN" sz="2000" b="1" dirty="0">
                <a:solidFill>
                  <a:srgbClr val="228B22"/>
                </a:solidFill>
                <a:latin typeface="Courier New"/>
              </a:rPr>
              <a:t>%% Measurement noise for filter</a:t>
            </a:r>
          </a:p>
          <a:p>
            <a:r>
              <a:rPr lang="fr-FR" altLang="zh-CN" sz="2000" b="1" dirty="0" smtClean="0">
                <a:solidFill>
                  <a:srgbClr val="000000"/>
                </a:solidFill>
                <a:latin typeface="Courier New"/>
              </a:rPr>
              <a:t>R  </a:t>
            </a:r>
            <a:r>
              <a:rPr lang="fr-FR" altLang="zh-CN" sz="2000" b="1" dirty="0">
                <a:solidFill>
                  <a:srgbClr val="000000"/>
                </a:solidFill>
                <a:latin typeface="Courier New"/>
              </a:rPr>
              <a:t>= (1 * diag([sigmaXNoise, sigmaYNoise])).^2</a:t>
            </a:r>
            <a:r>
              <a:rPr lang="fr-FR" altLang="zh-CN" sz="2000" b="1" dirty="0" smtClean="0">
                <a:solidFill>
                  <a:srgbClr val="000000"/>
                </a:solidFill>
                <a:latin typeface="Courier New"/>
              </a:rPr>
              <a:t>;</a:t>
            </a:r>
          </a:p>
          <a:p>
            <a:endParaRPr lang="fr-FR" altLang="zh-CN" sz="2000" b="1" dirty="0">
              <a:solidFill>
                <a:srgbClr val="000000"/>
              </a:solidFill>
              <a:latin typeface="Courier New"/>
            </a:endParaRPr>
          </a:p>
          <a:p>
            <a:r>
              <a:rPr lang="en-US" altLang="zh-CN" sz="2000" b="1" dirty="0">
                <a:solidFill>
                  <a:srgbClr val="228B22"/>
                </a:solidFill>
                <a:latin typeface="Courier New"/>
              </a:rPr>
              <a:t>%% Noise for simulating truths</a:t>
            </a:r>
          </a:p>
          <a:p>
            <a:r>
              <a:rPr lang="en-US" altLang="zh-CN" sz="2000" b="1" dirty="0" err="1" smtClean="0">
                <a:solidFill>
                  <a:srgbClr val="000000"/>
                </a:solidFill>
                <a:latin typeface="Courier New"/>
              </a:rPr>
              <a:t>simQ</a:t>
            </a:r>
            <a:r>
              <a:rPr lang="en-US" altLang="zh-CN" sz="2000" b="1" dirty="0" smtClean="0">
                <a:solidFill>
                  <a:srgbClr val="000000"/>
                </a:solidFill>
                <a:latin typeface="Courier New"/>
              </a:rPr>
              <a:t> </a:t>
            </a:r>
            <a:r>
              <a:rPr lang="en-US" altLang="zh-CN" sz="2000" b="1" dirty="0">
                <a:solidFill>
                  <a:srgbClr val="000000"/>
                </a:solidFill>
                <a:latin typeface="Courier New"/>
              </a:rPr>
              <a:t>=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sigmaVxNoise,sigmaVxNoise</a:t>
            </a:r>
            <a:r>
              <a:rPr lang="en-US" altLang="zh-CN" sz="2000" b="1" dirty="0">
                <a:solidFill>
                  <a:srgbClr val="000000"/>
                </a:solidFill>
                <a:latin typeface="Courier New"/>
              </a:rPr>
              <a:t>].^2);</a:t>
            </a:r>
          </a:p>
          <a:p>
            <a:r>
              <a:rPr lang="en-US" altLang="zh-CN" sz="2000" b="1" dirty="0" err="1">
                <a:solidFill>
                  <a:srgbClr val="000000"/>
                </a:solidFill>
                <a:latin typeface="Courier New"/>
              </a:rPr>
              <a:t>simR</a:t>
            </a:r>
            <a:r>
              <a:rPr lang="en-US" altLang="zh-CN" sz="2000" b="1" dirty="0">
                <a:solidFill>
                  <a:srgbClr val="000000"/>
                </a:solidFill>
                <a:latin typeface="Courier New"/>
              </a:rPr>
              <a:t> =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sigmaXNoise</a:t>
            </a:r>
            <a:r>
              <a:rPr lang="en-US" altLang="zh-CN" sz="2000" b="1" dirty="0">
                <a:solidFill>
                  <a:srgbClr val="000000"/>
                </a:solidFill>
                <a:latin typeface="Courier New"/>
              </a:rPr>
              <a:t>,  </a:t>
            </a:r>
            <a:r>
              <a:rPr lang="en-US" altLang="zh-CN" sz="2000" b="1" dirty="0" err="1">
                <a:solidFill>
                  <a:srgbClr val="000000"/>
                </a:solidFill>
                <a:latin typeface="Courier New"/>
              </a:rPr>
              <a:t>sigmaYNoise</a:t>
            </a:r>
            <a:r>
              <a:rPr lang="en-US" altLang="zh-CN" sz="2000" b="1" dirty="0">
                <a:solidFill>
                  <a:srgbClr val="000000"/>
                </a:solidFill>
                <a:latin typeface="Courier New"/>
              </a:rPr>
              <a:t>].^2);</a:t>
            </a:r>
          </a:p>
        </p:txBody>
      </p:sp>
    </p:spTree>
    <p:extLst>
      <p:ext uri="{BB962C8B-B14F-4D97-AF65-F5344CB8AC3E}">
        <p14:creationId xmlns:p14="http://schemas.microsoft.com/office/powerpoint/2010/main" val="322217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11560" y="2420888"/>
            <a:ext cx="8064896" cy="2448272"/>
          </a:xfrm>
          <a:prstGeom prst="roundRect">
            <a:avLst>
              <a:gd name="adj" fmla="val 7261"/>
            </a:avLst>
          </a:prstGeom>
          <a:ln w="571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TextBox 3"/>
          <p:cNvSpPr txBox="1"/>
          <p:nvPr/>
        </p:nvSpPr>
        <p:spPr>
          <a:xfrm>
            <a:off x="1601609" y="994546"/>
            <a:ext cx="7131974"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Which sort of noise can be tuned:</a:t>
            </a:r>
            <a:endParaRPr lang="zh-CN" altLang="en-US" sz="4000" b="1" dirty="0">
              <a:solidFill>
                <a:srgbClr val="FF0000"/>
              </a:solidFill>
              <a:effectLst>
                <a:outerShdw blurRad="38100" dist="38100" dir="2700000" algn="tl">
                  <a:srgbClr val="000000">
                    <a:alpha val="43137"/>
                  </a:srgbClr>
                </a:outerShdw>
              </a:effectLst>
            </a:endParaRPr>
          </a:p>
        </p:txBody>
      </p:sp>
      <p:pic>
        <p:nvPicPr>
          <p:cNvPr id="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9" y="2810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755576" y="2564904"/>
            <a:ext cx="8283542" cy="3477875"/>
          </a:xfrm>
          <a:prstGeom prst="rect">
            <a:avLst/>
          </a:prstGeom>
        </p:spPr>
        <p:txBody>
          <a:bodyPr wrap="square">
            <a:spAutoFit/>
          </a:bodyPr>
          <a:lstStyle/>
          <a:p>
            <a:r>
              <a:rPr lang="en-US" altLang="zh-CN" sz="2000" b="1" dirty="0">
                <a:solidFill>
                  <a:srgbClr val="228B22"/>
                </a:solidFill>
                <a:latin typeface="Courier New"/>
              </a:rPr>
              <a:t>%% Process noise for filter</a:t>
            </a:r>
          </a:p>
          <a:p>
            <a:r>
              <a:rPr lang="en-US" altLang="zh-CN" sz="2000" b="1" dirty="0" smtClean="0">
                <a:solidFill>
                  <a:srgbClr val="000000"/>
                </a:solidFill>
                <a:latin typeface="Courier New"/>
              </a:rPr>
              <a:t>Q  = (</a:t>
            </a:r>
            <a:r>
              <a:rPr lang="en-US" altLang="zh-CN" sz="2000" b="1" dirty="0" err="1">
                <a:solidFill>
                  <a:srgbClr val="FF0000"/>
                </a:solidFill>
                <a:latin typeface="Courier New"/>
              </a:rPr>
              <a:t>proNoiseScalar</a:t>
            </a:r>
            <a:endParaRPr lang="en-US" altLang="zh-CN" sz="2000" b="1" dirty="0">
              <a:solidFill>
                <a:srgbClr val="FF0000"/>
              </a:solidFill>
              <a:latin typeface="Courier New"/>
            </a:endParaRPr>
          </a:p>
          <a:p>
            <a:r>
              <a:rPr lang="en-US" altLang="zh-CN" sz="2000" b="1" dirty="0" smtClean="0">
                <a:solidFill>
                  <a:srgbClr val="000000"/>
                </a:solidFill>
                <a:latin typeface="Courier New"/>
              </a:rPr>
              <a:t> * [</a:t>
            </a:r>
            <a:r>
              <a:rPr lang="en-US" altLang="zh-CN" sz="2000" b="1" dirty="0" err="1" smtClean="0">
                <a:solidFill>
                  <a:srgbClr val="000000"/>
                </a:solidFill>
                <a:latin typeface="Courier New"/>
              </a:rPr>
              <a:t>sigmaVxNoise</a:t>
            </a:r>
            <a:r>
              <a:rPr lang="en-US" altLang="zh-CN" sz="2000" b="1" dirty="0" smtClean="0">
                <a:solidFill>
                  <a:srgbClr val="000000"/>
                </a:solidFill>
                <a:latin typeface="Courier New"/>
              </a:rPr>
              <a:t>, 0;  0, </a:t>
            </a:r>
            <a:r>
              <a:rPr lang="en-US" altLang="zh-CN" sz="2000" b="1" dirty="0" err="1" smtClean="0">
                <a:solidFill>
                  <a:srgbClr val="000000"/>
                </a:solidFill>
                <a:latin typeface="Courier New"/>
              </a:rPr>
              <a:t>sigmaVyNoise</a:t>
            </a:r>
            <a:r>
              <a:rPr lang="en-US" altLang="zh-CN" sz="2000" b="1" dirty="0" smtClean="0">
                <a:solidFill>
                  <a:srgbClr val="000000"/>
                </a:solidFill>
                <a:latin typeface="Courier New"/>
              </a:rPr>
              <a:t>]).^2;</a:t>
            </a:r>
          </a:p>
          <a:p>
            <a:endParaRPr lang="en-US" altLang="zh-CN" sz="2000" b="1" dirty="0">
              <a:solidFill>
                <a:srgbClr val="000000"/>
              </a:solidFill>
              <a:latin typeface="Courier New"/>
            </a:endParaRPr>
          </a:p>
          <a:p>
            <a:r>
              <a:rPr lang="en-US" altLang="zh-CN" sz="2000" b="1" dirty="0">
                <a:solidFill>
                  <a:srgbClr val="228B22"/>
                </a:solidFill>
                <a:latin typeface="Courier New"/>
              </a:rPr>
              <a:t>%% Measurement noise for filter</a:t>
            </a:r>
          </a:p>
          <a:p>
            <a:r>
              <a:rPr lang="fr-FR" altLang="zh-CN" sz="2000" b="1" dirty="0" smtClean="0">
                <a:solidFill>
                  <a:srgbClr val="000000"/>
                </a:solidFill>
                <a:latin typeface="Courier New"/>
              </a:rPr>
              <a:t>R  = (</a:t>
            </a:r>
            <a:r>
              <a:rPr lang="en-US" altLang="zh-CN" sz="2000" b="1" dirty="0" err="1">
                <a:solidFill>
                  <a:srgbClr val="FF0000"/>
                </a:solidFill>
                <a:latin typeface="Courier New"/>
              </a:rPr>
              <a:t>obsNoiseScalar</a:t>
            </a:r>
            <a:endParaRPr lang="en-US" altLang="zh-CN" sz="2000" b="1" dirty="0">
              <a:solidFill>
                <a:srgbClr val="FF0000"/>
              </a:solidFill>
              <a:latin typeface="Courier New"/>
            </a:endParaRPr>
          </a:p>
          <a:p>
            <a:r>
              <a:rPr lang="fr-FR" altLang="zh-CN" sz="2000" b="1" dirty="0" smtClean="0">
                <a:solidFill>
                  <a:srgbClr val="000000"/>
                </a:solidFill>
                <a:latin typeface="Courier New"/>
              </a:rPr>
              <a:t> * diag([sigmaXNoise, sigmaYNoise])).^2;</a:t>
            </a:r>
          </a:p>
          <a:p>
            <a:endParaRPr lang="fr-FR" altLang="zh-CN" sz="2000" b="1" dirty="0">
              <a:solidFill>
                <a:srgbClr val="000000"/>
              </a:solidFill>
              <a:latin typeface="Courier New"/>
            </a:endParaRPr>
          </a:p>
          <a:p>
            <a:r>
              <a:rPr lang="en-US" altLang="zh-CN" sz="2000" b="1" dirty="0">
                <a:solidFill>
                  <a:srgbClr val="228B22"/>
                </a:solidFill>
                <a:latin typeface="Courier New"/>
              </a:rPr>
              <a:t>%% Noise for simulating truths</a:t>
            </a:r>
          </a:p>
          <a:p>
            <a:r>
              <a:rPr lang="en-US" altLang="zh-CN" sz="2000" b="1" dirty="0" err="1" smtClean="0">
                <a:solidFill>
                  <a:srgbClr val="000000"/>
                </a:solidFill>
                <a:latin typeface="Courier New"/>
              </a:rPr>
              <a:t>simQ</a:t>
            </a:r>
            <a:r>
              <a:rPr lang="en-US" altLang="zh-CN" sz="2000" b="1" dirty="0" smtClean="0">
                <a:solidFill>
                  <a:srgbClr val="000000"/>
                </a:solidFill>
                <a:latin typeface="Courier New"/>
              </a:rPr>
              <a:t> </a:t>
            </a:r>
            <a:r>
              <a:rPr lang="en-US" altLang="zh-CN" sz="2000" b="1" dirty="0">
                <a:solidFill>
                  <a:srgbClr val="000000"/>
                </a:solidFill>
                <a:latin typeface="Courier New"/>
              </a:rPr>
              <a:t>=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sigmaVxNoise,sigmaVxNoise</a:t>
            </a:r>
            <a:r>
              <a:rPr lang="en-US" altLang="zh-CN" sz="2000" b="1" dirty="0">
                <a:solidFill>
                  <a:srgbClr val="000000"/>
                </a:solidFill>
                <a:latin typeface="Courier New"/>
              </a:rPr>
              <a:t>].^2);</a:t>
            </a:r>
          </a:p>
          <a:p>
            <a:r>
              <a:rPr lang="en-US" altLang="zh-CN" sz="2000" b="1" dirty="0" err="1">
                <a:solidFill>
                  <a:srgbClr val="000000"/>
                </a:solidFill>
                <a:latin typeface="Courier New"/>
              </a:rPr>
              <a:t>simR</a:t>
            </a:r>
            <a:r>
              <a:rPr lang="en-US" altLang="zh-CN" sz="2000" b="1" dirty="0">
                <a:solidFill>
                  <a:srgbClr val="000000"/>
                </a:solidFill>
                <a:latin typeface="Courier New"/>
              </a:rPr>
              <a:t> =  </a:t>
            </a:r>
            <a:r>
              <a:rPr lang="en-US" altLang="zh-CN" sz="2000" b="1" dirty="0" err="1">
                <a:solidFill>
                  <a:srgbClr val="000000"/>
                </a:solidFill>
                <a:latin typeface="Courier New"/>
              </a:rPr>
              <a:t>diag</a:t>
            </a:r>
            <a:r>
              <a:rPr lang="en-US" altLang="zh-CN" sz="2000" b="1" dirty="0">
                <a:solidFill>
                  <a:srgbClr val="000000"/>
                </a:solidFill>
                <a:latin typeface="Courier New"/>
              </a:rPr>
              <a:t>([</a:t>
            </a:r>
            <a:r>
              <a:rPr lang="en-US" altLang="zh-CN" sz="2000" b="1" dirty="0" err="1">
                <a:solidFill>
                  <a:srgbClr val="000000"/>
                </a:solidFill>
                <a:latin typeface="Courier New"/>
              </a:rPr>
              <a:t>sigmaXNoise</a:t>
            </a:r>
            <a:r>
              <a:rPr lang="en-US" altLang="zh-CN" sz="2000" b="1" dirty="0">
                <a:solidFill>
                  <a:srgbClr val="000000"/>
                </a:solidFill>
                <a:latin typeface="Courier New"/>
              </a:rPr>
              <a:t>,  </a:t>
            </a:r>
            <a:r>
              <a:rPr lang="en-US" altLang="zh-CN" sz="2000" b="1" dirty="0" err="1">
                <a:solidFill>
                  <a:srgbClr val="000000"/>
                </a:solidFill>
                <a:latin typeface="Courier New"/>
              </a:rPr>
              <a:t>sigmaYNoise</a:t>
            </a:r>
            <a:r>
              <a:rPr lang="en-US" altLang="zh-CN" sz="2000" b="1" dirty="0">
                <a:solidFill>
                  <a:srgbClr val="000000"/>
                </a:solidFill>
                <a:latin typeface="Courier New"/>
              </a:rPr>
              <a:t>].^2);</a:t>
            </a:r>
          </a:p>
        </p:txBody>
      </p:sp>
    </p:spTree>
    <p:extLst>
      <p:ext uri="{BB962C8B-B14F-4D97-AF65-F5344CB8AC3E}">
        <p14:creationId xmlns:p14="http://schemas.microsoft.com/office/powerpoint/2010/main" val="20254451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756294416"/>
              </p:ext>
            </p:extLst>
          </p:nvPr>
        </p:nvGraphicFramePr>
        <p:xfrm>
          <a:off x="251520" y="215142"/>
          <a:ext cx="8718688"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595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041481948"/>
              </p:ext>
            </p:extLst>
          </p:nvPr>
        </p:nvGraphicFramePr>
        <p:xfrm>
          <a:off x="0" y="-132899"/>
          <a:ext cx="9144000" cy="70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70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138363657"/>
              </p:ext>
            </p:extLst>
          </p:nvPr>
        </p:nvGraphicFramePr>
        <p:xfrm>
          <a:off x="0" y="-243408"/>
          <a:ext cx="9144000" cy="727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8929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037598641"/>
              </p:ext>
            </p:extLst>
          </p:nvPr>
        </p:nvGraphicFramePr>
        <p:xfrm>
          <a:off x="0" y="-99392"/>
          <a:ext cx="9144000" cy="7344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481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763886459"/>
              </p:ext>
            </p:extLst>
          </p:nvPr>
        </p:nvGraphicFramePr>
        <p:xfrm>
          <a:off x="0" y="-171400"/>
          <a:ext cx="9144000" cy="7173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068011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process noise</a:t>
            </a:r>
            <a:endParaRPr lang="zh-CN" altLang="en-US" sz="2800" b="1" dirty="0">
              <a:effectLst>
                <a:outerShdw blurRad="38100" dist="38100" dir="2700000" algn="tl">
                  <a:srgbClr val="000000">
                    <a:alpha val="43137"/>
                  </a:srgbClr>
                </a:outerShdw>
              </a:effectLst>
            </a:endParaRPr>
          </a:p>
        </p:txBody>
      </p:sp>
      <p:sp>
        <p:nvSpPr>
          <p:cNvPr id="5" name="圆角矩形 4"/>
          <p:cNvSpPr/>
          <p:nvPr/>
        </p:nvSpPr>
        <p:spPr>
          <a:xfrm>
            <a:off x="1475656" y="2435191"/>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observation noise</a:t>
            </a:r>
            <a:endParaRPr lang="zh-CN" altLang="en-US" sz="2800" b="1" dirty="0">
              <a:effectLst>
                <a:outerShdw blurRad="38100" dist="38100" dir="2700000" algn="tl">
                  <a:srgbClr val="000000">
                    <a:alpha val="43137"/>
                  </a:srgbClr>
                </a:outerShdw>
              </a:effectLst>
            </a:endParaRPr>
          </a:p>
        </p:txBody>
      </p:sp>
      <p:sp>
        <p:nvSpPr>
          <p:cNvPr id="6" name="圆角矩形 5"/>
          <p:cNvSpPr/>
          <p:nvPr/>
        </p:nvSpPr>
        <p:spPr>
          <a:xfrm>
            <a:off x="1475656" y="4163383"/>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Over-estimate of observation noise</a:t>
            </a:r>
            <a:endParaRPr lang="zh-CN" altLang="en-US" sz="2800" b="1" dirty="0">
              <a:effectLst>
                <a:outerShdw blurRad="38100" dist="38100" dir="2700000" algn="tl">
                  <a:srgbClr val="000000">
                    <a:alpha val="43137"/>
                  </a:srgbClr>
                </a:outerShdw>
              </a:effectLst>
            </a:endParaRPr>
          </a:p>
        </p:txBody>
      </p:sp>
      <p:sp>
        <p:nvSpPr>
          <p:cNvPr id="7" name="圆角矩形 6"/>
          <p:cNvSpPr/>
          <p:nvPr/>
        </p:nvSpPr>
        <p:spPr>
          <a:xfrm>
            <a:off x="1475656" y="3299287"/>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Over-estimate of process noise</a:t>
            </a:r>
            <a:endParaRPr lang="zh-CN"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42009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Under-estimate of process noise</a:t>
            </a:r>
            <a:endParaRPr lang="zh-CN" altLang="en-US" sz="2800" b="1" dirty="0">
              <a:effectLst>
                <a:outerShdw blurRad="38100" dist="38100" dir="2700000" algn="tl">
                  <a:srgbClr val="000000">
                    <a:alpha val="43137"/>
                  </a:srgbClr>
                </a:outerShdw>
              </a:effectLst>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2866949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D:\Works\Teach\Mobile Robot\Code\robotcourse\p19\bayesfilter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51943" y="188640"/>
            <a:ext cx="8335331"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三十二角星 1"/>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smtClean="0"/>
              <a:t>1D</a:t>
            </a:r>
            <a:endParaRPr lang="zh-CN" altLang="en-US" sz="5400" b="1" dirty="0"/>
          </a:p>
        </p:txBody>
      </p:sp>
    </p:spTree>
    <p:extLst>
      <p:ext uri="{BB962C8B-B14F-4D97-AF65-F5344CB8AC3E}">
        <p14:creationId xmlns:p14="http://schemas.microsoft.com/office/powerpoint/2010/main" val="30486129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9281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8692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869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Under-estimate of observation noise</a:t>
            </a:r>
            <a:endParaRPr lang="zh-CN" altLang="en-US" sz="2800" b="1" dirty="0">
              <a:solidFill>
                <a:schemeClr val="lt1"/>
              </a:solidFill>
              <a:effectLst>
                <a:outerShdw blurRad="38100" dist="38100" dir="2700000" algn="tl">
                  <a:srgbClr val="000000">
                    <a:alpha val="43137"/>
                  </a:srgbClr>
                </a:outerShdw>
              </a:effectLst>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198825984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52988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861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013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smtClean="0">
                <a:solidFill>
                  <a:schemeClr val="bg1">
                    <a:lumMod val="75000"/>
                  </a:schemeClr>
                </a:solidFill>
              </a:rPr>
              <a:t>Over-estimate of observation noise</a:t>
            </a:r>
            <a:endParaRPr lang="zh-CN" altLang="en-US" sz="2800" b="1" dirty="0">
              <a:solidFill>
                <a:schemeClr val="bg1">
                  <a:lumMod val="75000"/>
                </a:schemeClr>
              </a:solidFill>
            </a:endParaRPr>
          </a:p>
        </p:txBody>
      </p:sp>
      <p:sp>
        <p:nvSpPr>
          <p:cNvPr id="7" name="圆角矩形 6"/>
          <p:cNvSpPr/>
          <p:nvPr/>
        </p:nvSpPr>
        <p:spPr>
          <a:xfrm>
            <a:off x="1475656" y="3299287"/>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Over-estimate of process noise</a:t>
            </a:r>
            <a:endParaRPr lang="zh-CN" altLang="en-US" sz="2800" b="1" dirty="0">
              <a:solidFill>
                <a:schemeClr val="l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313292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213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67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D:\Works\Teach\Mobile Robot\Code\robotcourse\p20\predi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a:t>2</a:t>
            </a:r>
            <a:r>
              <a:rPr lang="en-US" altLang="zh-CN" sz="5400" b="1" dirty="0" smtClean="0"/>
              <a:t>D</a:t>
            </a:r>
            <a:endParaRPr lang="zh-CN" altLang="en-US" sz="5400" b="1" dirty="0"/>
          </a:p>
        </p:txBody>
      </p:sp>
    </p:spTree>
    <p:extLst>
      <p:ext uri="{BB962C8B-B14F-4D97-AF65-F5344CB8AC3E}">
        <p14:creationId xmlns:p14="http://schemas.microsoft.com/office/powerpoint/2010/main" val="323458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6000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75656" y="1571095"/>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process noise</a:t>
            </a:r>
            <a:endParaRPr lang="zh-CN" altLang="en-US" sz="2800" b="1" dirty="0">
              <a:solidFill>
                <a:schemeClr val="bg1">
                  <a:lumMod val="75000"/>
                </a:schemeClr>
              </a:solidFill>
            </a:endParaRPr>
          </a:p>
        </p:txBody>
      </p:sp>
      <p:sp>
        <p:nvSpPr>
          <p:cNvPr id="5" name="圆角矩形 4"/>
          <p:cNvSpPr/>
          <p:nvPr/>
        </p:nvSpPr>
        <p:spPr>
          <a:xfrm>
            <a:off x="1475656" y="2435191"/>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Under-estimate of observation noise</a:t>
            </a:r>
            <a:endParaRPr lang="zh-CN" altLang="en-US" sz="2800" b="1" dirty="0">
              <a:solidFill>
                <a:schemeClr val="bg1">
                  <a:lumMod val="75000"/>
                </a:schemeClr>
              </a:solidFill>
            </a:endParaRPr>
          </a:p>
        </p:txBody>
      </p:sp>
      <p:sp>
        <p:nvSpPr>
          <p:cNvPr id="6" name="圆角矩形 5"/>
          <p:cNvSpPr/>
          <p:nvPr/>
        </p:nvSpPr>
        <p:spPr>
          <a:xfrm>
            <a:off x="1475656" y="4163383"/>
            <a:ext cx="6192688"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800" b="1" dirty="0">
                <a:solidFill>
                  <a:schemeClr val="lt1"/>
                </a:solidFill>
                <a:effectLst>
                  <a:outerShdw blurRad="38100" dist="38100" dir="2700000" algn="tl">
                    <a:srgbClr val="000000">
                      <a:alpha val="43137"/>
                    </a:srgbClr>
                  </a:outerShdw>
                </a:effectLst>
              </a:rPr>
              <a:t>Over-estimate of observation noise</a:t>
            </a:r>
            <a:endParaRPr lang="zh-CN" altLang="en-US" sz="2800" b="1" dirty="0">
              <a:solidFill>
                <a:schemeClr val="lt1"/>
              </a:solidFill>
              <a:effectLst>
                <a:outerShdw blurRad="38100" dist="38100" dir="2700000" algn="tl">
                  <a:srgbClr val="000000">
                    <a:alpha val="43137"/>
                  </a:srgbClr>
                </a:outerShdw>
              </a:effectLst>
            </a:endParaRPr>
          </a:p>
        </p:txBody>
      </p:sp>
      <p:sp>
        <p:nvSpPr>
          <p:cNvPr id="7" name="圆角矩形 6"/>
          <p:cNvSpPr/>
          <p:nvPr/>
        </p:nvSpPr>
        <p:spPr>
          <a:xfrm>
            <a:off x="1475656" y="3299287"/>
            <a:ext cx="6192688"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bg1">
                    <a:lumMod val="75000"/>
                  </a:schemeClr>
                </a:solidFill>
              </a:rPr>
              <a:t>Over-estimate of process noise</a:t>
            </a:r>
            <a:endParaRPr lang="zh-CN" altLang="en-US" sz="2800" b="1" dirty="0">
              <a:solidFill>
                <a:schemeClr val="bg1">
                  <a:lumMod val="75000"/>
                </a:schemeClr>
              </a:solidFill>
            </a:endParaRPr>
          </a:p>
        </p:txBody>
      </p:sp>
    </p:spTree>
    <p:extLst>
      <p:ext uri="{BB962C8B-B14F-4D97-AF65-F5344CB8AC3E}">
        <p14:creationId xmlns:p14="http://schemas.microsoft.com/office/powerpoint/2010/main" val="350652127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Works\Teach\Mobile Robot\Code\robotcourse\p43\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2645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Works\Teach\Mobile Robot\Code\robotcourse\p43\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759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Works\Teach\Mobile Robot\Code\robotcourse\p43\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070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048661899"/>
              </p:ext>
            </p:extLst>
          </p:nvPr>
        </p:nvGraphicFramePr>
        <p:xfrm>
          <a:off x="683568" y="404664"/>
          <a:ext cx="820891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4079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8001" y="1700808"/>
            <a:ext cx="9143999" cy="3240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Modify CV model by introducing control</a:t>
            </a:r>
            <a:endPar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47360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779912" y="5702870"/>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圆角矩形 7"/>
          <p:cNvSpPr/>
          <p:nvPr/>
        </p:nvSpPr>
        <p:spPr>
          <a:xfrm>
            <a:off x="3779912" y="4614280"/>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538447"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11"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amuel\Downloads\1364321332_Vroum Vroum.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427161" flipH="1">
            <a:off x="679256" y="660447"/>
            <a:ext cx="1234019" cy="116919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315278" y="2924944"/>
            <a:ext cx="532812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Feed robot on time-varied velocity</a:t>
            </a:r>
            <a:endParaRPr lang="zh-CN" altLang="en-US" sz="28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2550588" y="4221088"/>
            <a:ext cx="3044952" cy="393192"/>
          </a:xfrm>
          <a:prstGeom prst="rect">
            <a:avLst/>
          </a:prstGeom>
        </p:spPr>
      </p:pic>
      <p:pic>
        <p:nvPicPr>
          <p:cNvPr id="6" name="图片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572380" y="4725144"/>
            <a:ext cx="1624584" cy="423672"/>
          </a:xfrm>
          <a:prstGeom prst="rect">
            <a:avLst/>
          </a:prstGeom>
        </p:spPr>
      </p:pic>
      <p:pic>
        <p:nvPicPr>
          <p:cNvPr id="22" name="图片 21"/>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2598256" y="5203736"/>
            <a:ext cx="2974848" cy="420624"/>
          </a:xfrm>
          <a:prstGeom prst="rect">
            <a:avLst/>
          </a:prstGeom>
        </p:spPr>
      </p:pic>
      <p:pic>
        <p:nvPicPr>
          <p:cNvPr id="7" name="图片 6"/>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594188" y="5767474"/>
            <a:ext cx="1618488" cy="460248"/>
          </a:xfrm>
          <a:prstGeom prst="rect">
            <a:avLst/>
          </a:prstGeom>
        </p:spPr>
      </p:pic>
      <p:pic>
        <p:nvPicPr>
          <p:cNvPr id="26" name="Picture 2" descr="C:\Users\samuel\Downloads\1363416427_face-uncertain.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6190" y="368348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矩形 26"/>
          <p:cNvSpPr/>
          <p:nvPr/>
        </p:nvSpPr>
        <p:spPr>
          <a:xfrm>
            <a:off x="6669270" y="5433475"/>
            <a:ext cx="504056"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F</a:t>
            </a:r>
            <a:endParaRPr lang="zh-CN" altLang="en-US" sz="5400" b="1" dirty="0">
              <a:solidFill>
                <a:srgbClr val="FF0000"/>
              </a:solidFill>
              <a:effectLst>
                <a:outerShdw blurRad="38100" dist="38100" dir="2700000" algn="tl">
                  <a:srgbClr val="000000">
                    <a:alpha val="43137"/>
                  </a:srgbClr>
                </a:outerShdw>
              </a:effectLst>
            </a:endParaRPr>
          </a:p>
        </p:txBody>
      </p:sp>
      <p:sp>
        <p:nvSpPr>
          <p:cNvPr id="28" name="矩形 27"/>
          <p:cNvSpPr/>
          <p:nvPr/>
        </p:nvSpPr>
        <p:spPr>
          <a:xfrm>
            <a:off x="7672386" y="5433475"/>
            <a:ext cx="504056"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B</a:t>
            </a:r>
            <a:endParaRPr lang="zh-CN"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97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27" grpId="0"/>
      <p:bldP spid="2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6902908" y="4149080"/>
            <a:ext cx="1413508" cy="1800200"/>
          </a:xfrm>
          <a:prstGeom prst="roundRect">
            <a:avLst>
              <a:gd name="adj" fmla="val 1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Picture 2" descr="C:\Users\samuel\Downloads\1363867778_Arrow-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315278" y="2924944"/>
            <a:ext cx="5328125"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Feed robot on time-varied velocity</a:t>
            </a:r>
            <a:endParaRPr lang="zh-CN" altLang="en-US" sz="2800" b="1" dirty="0">
              <a:solidFill>
                <a:srgbClr val="FF0000"/>
              </a:solidFill>
              <a:effectLst>
                <a:outerShdw blurRad="38100" dist="38100" dir="2700000" algn="tl">
                  <a:srgbClr val="000000">
                    <a:alpha val="43137"/>
                  </a:srgbClr>
                </a:outerShdw>
              </a:effectLst>
            </a:endParaRPr>
          </a:p>
        </p:txBody>
      </p:sp>
      <p:pic>
        <p:nvPicPr>
          <p:cNvPr id="25" name="图片 2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620688"/>
            <a:ext cx="7882128" cy="1458468"/>
          </a:xfrm>
          <a:prstGeom prst="rect">
            <a:avLst/>
          </a:prstGeom>
        </p:spPr>
      </p:pic>
      <p:sp>
        <p:nvSpPr>
          <p:cNvPr id="29" name="TextBox 28"/>
          <p:cNvSpPr txBox="1"/>
          <p:nvPr/>
        </p:nvSpPr>
        <p:spPr>
          <a:xfrm>
            <a:off x="2828836" y="565092"/>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31" name="TextBox 30"/>
          <p:cNvSpPr txBox="1"/>
          <p:nvPr/>
        </p:nvSpPr>
        <p:spPr>
          <a:xfrm>
            <a:off x="6182828" y="573429"/>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pic>
        <p:nvPicPr>
          <p:cNvPr id="33" name="图片 3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Tree>
    <p:extLst>
      <p:ext uri="{BB962C8B-B14F-4D97-AF65-F5344CB8AC3E}">
        <p14:creationId xmlns:p14="http://schemas.microsoft.com/office/powerpoint/2010/main" val="336159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pic>
        <p:nvPicPr>
          <p:cNvPr id="1026" name="Picture 2" descr="C:\Users\samuel\Downloads\1366476820_equa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686744" y="2666581"/>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3809440" y="1738573"/>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 name="圆角矩形 9"/>
          <p:cNvSpPr/>
          <p:nvPr/>
        </p:nvSpPr>
        <p:spPr>
          <a:xfrm>
            <a:off x="3809440" y="649983"/>
            <a:ext cx="576064" cy="5894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80116" y="256791"/>
            <a:ext cx="3044952" cy="393192"/>
          </a:xfrm>
          <a:prstGeom prst="rect">
            <a:avLst/>
          </a:prstGeom>
        </p:spPr>
      </p:pic>
      <p:pic>
        <p:nvPicPr>
          <p:cNvPr id="14" name="图片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601908" y="760847"/>
            <a:ext cx="1624584" cy="423672"/>
          </a:xfrm>
          <a:prstGeom prst="rect">
            <a:avLst/>
          </a:prstGeom>
        </p:spPr>
      </p:pic>
      <p:pic>
        <p:nvPicPr>
          <p:cNvPr id="15" name="图片 1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627784" y="1239439"/>
            <a:ext cx="2974848" cy="420624"/>
          </a:xfrm>
          <a:prstGeom prst="rect">
            <a:avLst/>
          </a:prstGeom>
        </p:spPr>
      </p:pic>
      <p:pic>
        <p:nvPicPr>
          <p:cNvPr id="17" name="图片 1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623716" y="1803177"/>
            <a:ext cx="1618488" cy="460248"/>
          </a:xfrm>
          <a:prstGeom prst="rect">
            <a:avLst/>
          </a:prstGeom>
        </p:spPr>
      </p:pic>
      <p:sp>
        <p:nvSpPr>
          <p:cNvPr id="18" name="TextBox 17"/>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0" name="TextBox 19"/>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3408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D:\Works\Teach\Mobile Robot\Code\robotcourse\p20\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70417" y="3562199"/>
            <a:ext cx="1190599" cy="369332"/>
          </a:xfrm>
          <a:prstGeom prst="rect">
            <a:avLst/>
          </a:prstGeom>
          <a:noFill/>
        </p:spPr>
        <p:txBody>
          <a:bodyPr wrap="square" rtlCol="0">
            <a:spAutoFit/>
          </a:bodyPr>
          <a:lstStyle/>
          <a:p>
            <a:r>
              <a:rPr lang="en-US" altLang="zh-CN" b="1" dirty="0" smtClean="0"/>
              <a:t>Predicted</a:t>
            </a:r>
            <a:endParaRPr lang="zh-CN" altLang="en-US" b="1" dirty="0"/>
          </a:p>
        </p:txBody>
      </p:sp>
      <p:cxnSp>
        <p:nvCxnSpPr>
          <p:cNvPr id="4" name="直接箭头连接符 3"/>
          <p:cNvCxnSpPr/>
          <p:nvPr/>
        </p:nvCxnSpPr>
        <p:spPr>
          <a:xfrm>
            <a:off x="3365716" y="3931531"/>
            <a:ext cx="1388771" cy="50558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三十二角星 4"/>
          <p:cNvSpPr/>
          <p:nvPr/>
        </p:nvSpPr>
        <p:spPr>
          <a:xfrm>
            <a:off x="1115616" y="548680"/>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a:t>2</a:t>
            </a:r>
            <a:r>
              <a:rPr lang="en-US" altLang="zh-CN" sz="5400" b="1" dirty="0" smtClean="0"/>
              <a:t>D</a:t>
            </a:r>
            <a:endParaRPr lang="zh-CN" altLang="en-US" sz="5400" b="1" dirty="0"/>
          </a:p>
        </p:txBody>
      </p:sp>
    </p:spTree>
    <p:extLst>
      <p:ext uri="{BB962C8B-B14F-4D97-AF65-F5344CB8AC3E}">
        <p14:creationId xmlns:p14="http://schemas.microsoft.com/office/powerpoint/2010/main" val="50946446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4513" y="1484784"/>
            <a:ext cx="2721864" cy="1005840"/>
          </a:xfrm>
          <a:prstGeom prst="rect">
            <a:avLst/>
          </a:prstGeom>
        </p:spPr>
      </p:pic>
      <p:pic>
        <p:nvPicPr>
          <p:cNvPr id="2" name="图片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8869" y="384496"/>
            <a:ext cx="3846576" cy="975360"/>
          </a:xfrm>
          <a:prstGeom prst="rect">
            <a:avLst/>
          </a:prstGeom>
        </p:spPr>
      </p:pic>
      <p:pic>
        <p:nvPicPr>
          <p:cNvPr id="25" name="图片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
        <p:nvSpPr>
          <p:cNvPr id="26" name="TextBox 25"/>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8" name="TextBox 27"/>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958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98" y="2524495"/>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15630" y="2679618"/>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049806" y="2998359"/>
            <a:ext cx="6126480" cy="1944624"/>
          </a:xfrm>
          <a:prstGeom prst="rect">
            <a:avLst/>
          </a:prstGeom>
        </p:spPr>
      </p:pic>
      <p:sp>
        <p:nvSpPr>
          <p:cNvPr id="20" name="二十四角星 19"/>
          <p:cNvSpPr/>
          <p:nvPr/>
        </p:nvSpPr>
        <p:spPr>
          <a:xfrm>
            <a:off x="5940152" y="416978"/>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111132" y="3159572"/>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pic>
        <p:nvPicPr>
          <p:cNvPr id="12" name="Picture 2" descr="C:\Users\samuel\Downloads\1364321332_Vroum Vroum.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23565">
            <a:off x="4125416" y="1115127"/>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2770" y="363187"/>
            <a:ext cx="699629" cy="6996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8220" y="128455"/>
            <a:ext cx="699629" cy="6996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amuel\Downloads\1364321578_satell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4976" y="119977"/>
            <a:ext cx="699629" cy="69962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p:cNvCxnSpPr>
            <a:stCxn id="13" idx="2"/>
          </p:cNvCxnSpPr>
          <p:nvPr/>
        </p:nvCxnSpPr>
        <p:spPr>
          <a:xfrm>
            <a:off x="1742585" y="1062816"/>
            <a:ext cx="1665264" cy="253557"/>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直接连接符 16"/>
          <p:cNvCxnSpPr>
            <a:stCxn id="14" idx="2"/>
          </p:cNvCxnSpPr>
          <p:nvPr/>
        </p:nvCxnSpPr>
        <p:spPr>
          <a:xfrm>
            <a:off x="3058035" y="828084"/>
            <a:ext cx="349814" cy="488289"/>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H="1">
            <a:off x="3407849" y="764704"/>
            <a:ext cx="804112" cy="551669"/>
          </a:xfrm>
          <a:prstGeom prst="line">
            <a:avLst/>
          </a:prstGeom>
        </p:spPr>
        <p:style>
          <a:lnRef idx="3">
            <a:schemeClr val="accent6"/>
          </a:lnRef>
          <a:fillRef idx="0">
            <a:schemeClr val="accent6"/>
          </a:fillRef>
          <a:effectRef idx="2">
            <a:schemeClr val="accent6"/>
          </a:effectRef>
          <a:fontRef idx="minor">
            <a:schemeClr val="tx1"/>
          </a:fontRef>
        </p:style>
      </p:cxnSp>
      <p:pic>
        <p:nvPicPr>
          <p:cNvPr id="30" name="Picture 2" descr="C:\Users\samuel\Downloads\400px-50_Channel_GS407_Helical_GPS_Receiver.pn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916086" y="1292991"/>
            <a:ext cx="1026466" cy="967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310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861341" y="3684544"/>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49373" y="3839667"/>
            <a:ext cx="3307080" cy="371856"/>
          </a:xfrm>
          <a:prstGeom prst="rect">
            <a:avLst/>
          </a:prstGeom>
        </p:spPr>
      </p:pic>
      <p:pic>
        <p:nvPicPr>
          <p:cNvPr id="6" name="图片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80782" y="4607578"/>
            <a:ext cx="6126480" cy="1944624"/>
          </a:xfrm>
          <a:prstGeom prst="rect">
            <a:avLst/>
          </a:prstGeom>
        </p:spPr>
      </p:pic>
      <p:sp>
        <p:nvSpPr>
          <p:cNvPr id="7" name="TextBox 6"/>
          <p:cNvSpPr txBox="1"/>
          <p:nvPr/>
        </p:nvSpPr>
        <p:spPr>
          <a:xfrm>
            <a:off x="3642108" y="4768791"/>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1045" y="1628800"/>
            <a:ext cx="9029700" cy="1458468"/>
          </a:xfrm>
          <a:prstGeom prst="rect">
            <a:avLst/>
          </a:prstGeom>
        </p:spPr>
      </p:pic>
      <p:sp>
        <p:nvSpPr>
          <p:cNvPr id="10" name="TextBox 9"/>
          <p:cNvSpPr txBox="1"/>
          <p:nvPr/>
        </p:nvSpPr>
        <p:spPr>
          <a:xfrm>
            <a:off x="2141261" y="163152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1" name="TextBox 10"/>
          <p:cNvSpPr txBox="1"/>
          <p:nvPr/>
        </p:nvSpPr>
        <p:spPr>
          <a:xfrm>
            <a:off x="7225450" y="163152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917166" y="162880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13" name="圆角矩形 12"/>
          <p:cNvSpPr/>
          <p:nvPr/>
        </p:nvSpPr>
        <p:spPr>
          <a:xfrm>
            <a:off x="2159746" y="520108"/>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396122" y="728700"/>
            <a:ext cx="4495800" cy="374904"/>
          </a:xfrm>
          <a:prstGeom prst="rect">
            <a:avLst/>
          </a:prstGeom>
        </p:spPr>
      </p:pic>
    </p:spTree>
    <p:extLst>
      <p:ext uri="{BB962C8B-B14F-4D97-AF65-F5344CB8AC3E}">
        <p14:creationId xmlns:p14="http://schemas.microsoft.com/office/powerpoint/2010/main" val="3173181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2" name="矩形 1"/>
          <p:cNvSpPr/>
          <p:nvPr/>
        </p:nvSpPr>
        <p:spPr>
          <a:xfrm>
            <a:off x="507270" y="1012550"/>
            <a:ext cx="4336444" cy="923330"/>
          </a:xfrm>
          <a:prstGeom prst="rect">
            <a:avLst/>
          </a:prstGeom>
        </p:spPr>
        <p:txBody>
          <a:bodyPr wrap="none">
            <a:spAutoFit/>
          </a:bodyPr>
          <a:lstStyle/>
          <a:p>
            <a:r>
              <a:rPr lang="en-US" altLang="zh-CN" sz="5400" b="1" dirty="0" err="1">
                <a:solidFill>
                  <a:srgbClr val="00B0F0"/>
                </a:solidFill>
                <a:effectLst>
                  <a:outerShdw blurRad="38100" dist="38100" dir="2700000" algn="tl">
                    <a:srgbClr val="000000">
                      <a:alpha val="43137"/>
                    </a:srgbClr>
                  </a:outerShdw>
                </a:effectLst>
                <a:latin typeface="Courier New"/>
              </a:rPr>
              <a:t>predictLKF</a:t>
            </a:r>
            <a:endParaRPr lang="en-US" altLang="zh-CN" sz="5400" b="1" dirty="0">
              <a:solidFill>
                <a:srgbClr val="00B0F0"/>
              </a:solidFill>
              <a:effectLst>
                <a:outerShdw blurRad="38100" dist="38100" dir="2700000" algn="tl">
                  <a:srgbClr val="000000">
                    <a:alpha val="43137"/>
                  </a:srgbClr>
                </a:outerShdw>
              </a:effectLst>
              <a:latin typeface="Courier New"/>
            </a:endParaRPr>
          </a:p>
        </p:txBody>
      </p:sp>
      <p:sp>
        <p:nvSpPr>
          <p:cNvPr id="32" name="矩形 31"/>
          <p:cNvSpPr/>
          <p:nvPr/>
        </p:nvSpPr>
        <p:spPr>
          <a:xfrm>
            <a:off x="4446904" y="4135115"/>
            <a:ext cx="3921266" cy="923330"/>
          </a:xfrm>
          <a:prstGeom prst="rect">
            <a:avLst/>
          </a:prstGeom>
        </p:spPr>
        <p:txBody>
          <a:bodyPr wrap="none">
            <a:spAutoFit/>
          </a:bodyPr>
          <a:lstStyle/>
          <a:p>
            <a:r>
              <a:rPr lang="en-US" altLang="zh-CN" sz="5400" b="1" dirty="0" err="1" smtClean="0">
                <a:solidFill>
                  <a:srgbClr val="FF0000"/>
                </a:solidFill>
                <a:effectLst>
                  <a:outerShdw blurRad="38100" dist="38100" dir="2700000" algn="tl">
                    <a:srgbClr val="000000">
                      <a:alpha val="43137"/>
                    </a:srgbClr>
                  </a:outerShdw>
                </a:effectLst>
                <a:latin typeface="Courier New"/>
              </a:rPr>
              <a:t>updateLKF</a:t>
            </a:r>
            <a:endParaRPr lang="en-US" altLang="zh-CN" sz="5400" b="1" dirty="0">
              <a:solidFill>
                <a:srgbClr val="FF0000"/>
              </a:solidFill>
              <a:effectLst>
                <a:outerShdw blurRad="38100" dist="38100" dir="2700000" algn="tl">
                  <a:srgbClr val="000000">
                    <a:alpha val="43137"/>
                  </a:srgbClr>
                </a:outerShdw>
              </a:effectLst>
              <a:latin typeface="Courier New"/>
            </a:endParaRPr>
          </a:p>
        </p:txBody>
      </p:sp>
    </p:spTree>
    <p:extLst>
      <p:ext uri="{BB962C8B-B14F-4D97-AF65-F5344CB8AC3E}">
        <p14:creationId xmlns:p14="http://schemas.microsoft.com/office/powerpoint/2010/main" val="2484883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quaretruth.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049" t="4691" r="18866" b="4187"/>
          <a:stretch/>
        </p:blipFill>
        <p:spPr>
          <a:xfrm>
            <a:off x="179512" y="144011"/>
            <a:ext cx="8179629" cy="6591882"/>
          </a:xfrm>
          <a:prstGeom prst="rect">
            <a:avLst/>
          </a:prstGeom>
        </p:spPr>
      </p:pic>
      <p:sp>
        <p:nvSpPr>
          <p:cNvPr id="10" name="三十二角星 9"/>
          <p:cNvSpPr/>
          <p:nvPr/>
        </p:nvSpPr>
        <p:spPr>
          <a:xfrm>
            <a:off x="0" y="5188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
        <p:nvSpPr>
          <p:cNvPr id="11" name="TextBox 10"/>
          <p:cNvSpPr txBox="1"/>
          <p:nvPr/>
        </p:nvSpPr>
        <p:spPr>
          <a:xfrm>
            <a:off x="3275856" y="2636912"/>
            <a:ext cx="3565987"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Square the path</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88716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Jaco\square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78296"/>
            <a:ext cx="8630514" cy="6779704"/>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0" y="5188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
        <p:nvSpPr>
          <p:cNvPr id="6" name="TextBox 5"/>
          <p:cNvSpPr txBox="1"/>
          <p:nvPr/>
        </p:nvSpPr>
        <p:spPr>
          <a:xfrm>
            <a:off x="2857400" y="764704"/>
            <a:ext cx="5353135" cy="1323439"/>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rPr>
              <a:t>Again, the truths are corrupted by the noise </a:t>
            </a:r>
            <a:endParaRPr lang="zh-CN" altLang="en-US" sz="40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0160187"/>
      </p:ext>
    </p:extLst>
  </p:cSld>
  <p:clrMapOvr>
    <a:masterClrMapping/>
  </p:clrMapOvr>
  <p:transition spd="slow">
    <p:pull/>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23528" y="411116"/>
            <a:ext cx="8567280" cy="625824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738007" y="483051"/>
            <a:ext cx="8352928" cy="6186309"/>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u = </a:t>
            </a:r>
            <a:r>
              <a:rPr lang="en-US" altLang="zh-CN" dirty="0" err="1">
                <a:solidFill>
                  <a:srgbClr val="000000"/>
                </a:solidFill>
                <a:latin typeface="Courier New"/>
              </a:rPr>
              <a:t>simControlSqaure</a:t>
            </a:r>
            <a:r>
              <a:rPr lang="en-US" altLang="zh-CN" dirty="0">
                <a:solidFill>
                  <a:srgbClr val="000000"/>
                </a:solidFill>
                <a:latin typeface="Courier New"/>
              </a:rPr>
              <a:t>(</a:t>
            </a:r>
            <a:r>
              <a:rPr lang="en-US" altLang="zh-CN" dirty="0" err="1">
                <a:solidFill>
                  <a:srgbClr val="000000"/>
                </a:solidFill>
                <a:latin typeface="Courier New"/>
              </a:rPr>
              <a:t>st</a:t>
            </a:r>
            <a:r>
              <a:rPr lang="en-US" altLang="zh-CN" dirty="0">
                <a:solidFill>
                  <a:srgbClr val="000000"/>
                </a:solidFill>
                <a:latin typeface="Courier New"/>
              </a:rPr>
              <a:t>, </a:t>
            </a:r>
            <a:r>
              <a:rPr lang="en-US" altLang="zh-CN" dirty="0" err="1">
                <a:solidFill>
                  <a:srgbClr val="000000"/>
                </a:solidFill>
                <a:latin typeface="Courier New"/>
              </a:rPr>
              <a:t>stEdge</a:t>
            </a:r>
            <a:r>
              <a:rPr lang="en-US" altLang="zh-CN" dirty="0">
                <a:solidFill>
                  <a:srgbClr val="000000"/>
                </a:solidFill>
                <a:latin typeface="Courier New"/>
              </a:rPr>
              <a:t>, v</a:t>
            </a:r>
            <a:r>
              <a:rPr lang="en-US" altLang="zh-CN" dirty="0" smtClean="0">
                <a:solidFill>
                  <a:srgbClr val="000000"/>
                </a:solidFill>
                <a:latin typeface="Courier New"/>
              </a:rPr>
              <a:t>)</a:t>
            </a:r>
            <a:r>
              <a:rPr lang="zh-CN" altLang="en-US" dirty="0" smtClean="0">
                <a:solidFill>
                  <a:srgbClr val="000000"/>
                </a:solidFill>
                <a:latin typeface="Courier New"/>
              </a:rPr>
              <a:t> </a:t>
            </a:r>
            <a:endParaRPr lang="zh-CN" altLang="en-US" dirty="0">
              <a:solidFill>
                <a:srgbClr val="000000"/>
              </a:solidFill>
              <a:latin typeface="Courier New"/>
            </a:endParaRPr>
          </a:p>
          <a:p>
            <a:r>
              <a:rPr lang="en-US" altLang="zh-CN" dirty="0" smtClean="0">
                <a:solidFill>
                  <a:srgbClr val="000000"/>
                </a:solidFill>
                <a:latin typeface="Courier New"/>
              </a:rPr>
              <a:t>u            </a:t>
            </a:r>
            <a:r>
              <a:rPr lang="en-US" altLang="zh-CN" dirty="0">
                <a:solidFill>
                  <a:srgbClr val="000000"/>
                </a:solidFill>
                <a:latin typeface="Courier New"/>
              </a:rPr>
              <a:t>= zeros(2, </a:t>
            </a:r>
            <a:r>
              <a:rPr lang="en-US" altLang="zh-CN" dirty="0" err="1">
                <a:solidFill>
                  <a:srgbClr val="000000"/>
                </a:solidFill>
                <a:latin typeface="Courier New"/>
              </a:rPr>
              <a:t>st</a:t>
            </a:r>
            <a:r>
              <a:rPr lang="en-US" altLang="zh-CN" dirty="0">
                <a:solidFill>
                  <a:srgbClr val="000000"/>
                </a:solidFill>
                <a:latin typeface="Courier New"/>
              </a:rPr>
              <a:t>);</a:t>
            </a:r>
          </a:p>
          <a:p>
            <a:r>
              <a:rPr lang="en-US" altLang="zh-CN" dirty="0" err="1">
                <a:solidFill>
                  <a:srgbClr val="000000"/>
                </a:solidFill>
                <a:latin typeface="Courier New"/>
              </a:rPr>
              <a:t>iSquare</a:t>
            </a:r>
            <a:r>
              <a:rPr lang="en-US" altLang="zh-CN" dirty="0">
                <a:solidFill>
                  <a:srgbClr val="000000"/>
                </a:solidFill>
                <a:latin typeface="Courier New"/>
              </a:rPr>
              <a:t>      = 0;</a:t>
            </a:r>
          </a:p>
          <a:p>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FF"/>
                </a:solidFill>
                <a:latin typeface="Courier New"/>
              </a:rPr>
              <a:t>while</a:t>
            </a:r>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&lt;= </a:t>
            </a:r>
            <a:r>
              <a:rPr lang="en-US" altLang="zh-CN" dirty="0" err="1">
                <a:solidFill>
                  <a:srgbClr val="000000"/>
                </a:solidFill>
                <a:latin typeface="Courier New"/>
              </a:rPr>
              <a:t>st</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 </a:t>
            </a:r>
            <a:r>
              <a:rPr lang="en-US" altLang="zh-CN" dirty="0" err="1">
                <a:solidFill>
                  <a:srgbClr val="000000"/>
                </a:solidFill>
                <a:latin typeface="Courier New"/>
              </a:rPr>
              <a:t>iSquare</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0 &amp;&amp; </a:t>
            </a:r>
            <a:r>
              <a:rPr lang="en-US" altLang="zh-CN" dirty="0" err="1">
                <a:solidFill>
                  <a:srgbClr val="000000"/>
                </a:solidFill>
                <a:latin typeface="Courier New"/>
              </a:rPr>
              <a:t>iSquare</a:t>
            </a:r>
            <a:r>
              <a:rPr lang="en-US" altLang="zh-CN" dirty="0">
                <a:solidFill>
                  <a:srgbClr val="000000"/>
                </a:solidFill>
                <a:latin typeface="Courier New"/>
              </a:rPr>
              <a:t> &lt;=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[0, v];</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2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[v, 0];</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2*</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3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[0, -v];</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3 * </a:t>
            </a:r>
            <a:r>
              <a:rPr lang="en-US" altLang="zh-CN" dirty="0" err="1">
                <a:solidFill>
                  <a:srgbClr val="000000"/>
                </a:solidFill>
                <a:latin typeface="Courier New"/>
              </a:rPr>
              <a:t>stEdge</a:t>
            </a:r>
            <a:r>
              <a:rPr lang="en-US" altLang="zh-CN" dirty="0">
                <a:solidFill>
                  <a:srgbClr val="000000"/>
                </a:solidFill>
                <a:latin typeface="Courier New"/>
              </a:rPr>
              <a:t> &amp;&amp; </a:t>
            </a:r>
            <a:r>
              <a:rPr lang="en-US" altLang="zh-CN" dirty="0" err="1">
                <a:solidFill>
                  <a:srgbClr val="000000"/>
                </a:solidFill>
                <a:latin typeface="Courier New"/>
              </a:rPr>
              <a:t>iSquare</a:t>
            </a:r>
            <a:r>
              <a:rPr lang="en-US" altLang="zh-CN" dirty="0">
                <a:solidFill>
                  <a:srgbClr val="000000"/>
                </a:solidFill>
                <a:latin typeface="Courier New"/>
              </a:rPr>
              <a:t> &lt;= 4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u(:, </a:t>
            </a:r>
            <a:r>
              <a:rPr lang="en-US" altLang="zh-CN" dirty="0" err="1">
                <a:solidFill>
                  <a:srgbClr val="000000"/>
                </a:solidFill>
                <a:latin typeface="Courier New"/>
              </a:rPr>
              <a:t>iGlobal</a:t>
            </a:r>
            <a:r>
              <a:rPr lang="en-US" altLang="zh-CN" dirty="0">
                <a:solidFill>
                  <a:srgbClr val="000000"/>
                </a:solidFill>
                <a:latin typeface="Courier New"/>
              </a:rPr>
              <a:t>) = [-v, 0];</a:t>
            </a:r>
          </a:p>
          <a:p>
            <a:r>
              <a:rPr lang="en-US" altLang="zh-CN" dirty="0">
                <a:solidFill>
                  <a:srgbClr val="000000"/>
                </a:solidFill>
                <a:latin typeface="Courier New"/>
              </a:rPr>
              <a:t>        </a:t>
            </a:r>
            <a:r>
              <a:rPr lang="en-US" altLang="zh-CN" dirty="0" err="1">
                <a:solidFill>
                  <a:srgbClr val="000000"/>
                </a:solidFill>
                <a:latin typeface="Courier New"/>
              </a:rPr>
              <a:t>iGlobal</a:t>
            </a:r>
            <a:r>
              <a:rPr lang="en-US" altLang="zh-CN" dirty="0">
                <a:solidFill>
                  <a:srgbClr val="000000"/>
                </a:solidFill>
                <a:latin typeface="Courier New"/>
              </a:rPr>
              <a:t>       = </a:t>
            </a:r>
            <a:r>
              <a:rPr lang="en-US" altLang="zh-CN" dirty="0" err="1">
                <a:solidFill>
                  <a:srgbClr val="000000"/>
                </a:solidFill>
                <a:latin typeface="Courier New"/>
              </a:rPr>
              <a:t>iGlobal</a:t>
            </a:r>
            <a:r>
              <a:rPr lang="en-US" altLang="zh-CN" dirty="0">
                <a:solidFill>
                  <a:srgbClr val="000000"/>
                </a:solidFill>
                <a:latin typeface="Courier New"/>
              </a:rPr>
              <a:t> + 1;</a:t>
            </a:r>
          </a:p>
          <a:p>
            <a:r>
              <a:rPr lang="en-US" altLang="zh-CN" dirty="0">
                <a:solidFill>
                  <a:srgbClr val="000000"/>
                </a:solidFill>
                <a:latin typeface="Courier New"/>
              </a:rPr>
              <a:t>    </a:t>
            </a:r>
            <a:r>
              <a:rPr lang="en-US" altLang="zh-CN" dirty="0" err="1">
                <a:solidFill>
                  <a:srgbClr val="0000FF"/>
                </a:solidFill>
                <a:latin typeface="Courier New"/>
              </a:rPr>
              <a:t>elseif</a:t>
            </a:r>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&gt; 4 * </a:t>
            </a:r>
            <a:r>
              <a:rPr lang="en-US" altLang="zh-CN" dirty="0" err="1">
                <a:solidFill>
                  <a:srgbClr val="000000"/>
                </a:solidFill>
                <a:latin typeface="Courier New"/>
              </a:rPr>
              <a:t>stEdge</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iSquare</a:t>
            </a:r>
            <a:r>
              <a:rPr lang="en-US" altLang="zh-CN" dirty="0">
                <a:solidFill>
                  <a:srgbClr val="000000"/>
                </a:solidFill>
                <a:latin typeface="Courier New"/>
              </a:rPr>
              <a:t> = 0;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FF"/>
                </a:solidFill>
                <a:latin typeface="Courier New"/>
              </a:rPr>
              <a:t>end</a:t>
            </a:r>
          </a:p>
        </p:txBody>
      </p:sp>
      <p:sp>
        <p:nvSpPr>
          <p:cNvPr id="6" name="三十二角星 5"/>
          <p:cNvSpPr/>
          <p:nvPr/>
        </p:nvSpPr>
        <p:spPr>
          <a:xfrm>
            <a:off x="6588224" y="90872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P44</a:t>
            </a:r>
            <a:endParaRPr lang="zh-CN" altLang="en-US" sz="4400" b="1" dirty="0"/>
          </a:p>
        </p:txBody>
      </p:sp>
    </p:spTree>
    <p:extLst>
      <p:ext uri="{BB962C8B-B14F-4D97-AF65-F5344CB8AC3E}">
        <p14:creationId xmlns:p14="http://schemas.microsoft.com/office/powerpoint/2010/main" val="5023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quarel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23" t="5570" r="19777" b="5536"/>
          <a:stretch/>
        </p:blipFill>
        <p:spPr>
          <a:xfrm>
            <a:off x="611560" y="160224"/>
            <a:ext cx="8064896" cy="6349947"/>
          </a:xfrm>
          <a:prstGeom prst="rect">
            <a:avLst/>
          </a:prstGeom>
        </p:spPr>
      </p:pic>
      <p:sp>
        <p:nvSpPr>
          <p:cNvPr id="6" name="三十二角星 5"/>
          <p:cNvSpPr/>
          <p:nvPr/>
        </p:nvSpPr>
        <p:spPr>
          <a:xfrm>
            <a:off x="4583883" y="22768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P45</a:t>
            </a:r>
            <a:endParaRPr lang="zh-CN" altLang="en-US" sz="4400" b="1" dirty="0"/>
          </a:p>
        </p:txBody>
      </p:sp>
      <p:sp>
        <p:nvSpPr>
          <p:cNvPr id="7" name="TextBox 6"/>
          <p:cNvSpPr txBox="1"/>
          <p:nvPr/>
        </p:nvSpPr>
        <p:spPr>
          <a:xfrm>
            <a:off x="323528" y="2636912"/>
            <a:ext cx="2088232"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Linear Kalman Filtering</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95727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Works\Teach\Mobile Robot\Code\robotcourse\p45\squarelk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880"/>
          <a:stretch/>
        </p:blipFill>
        <p:spPr bwMode="auto">
          <a:xfrm>
            <a:off x="4572000" y="2276872"/>
            <a:ext cx="4389120" cy="43078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Works\Teach\Mobile Robot\Code\robotcourse\p45\squarelk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64012" y="1137187"/>
            <a:ext cx="3888432" cy="3697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Works\Teach\Mobile Robot\Code\robotcourse\p45\squarelk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187624" y="4869160"/>
            <a:ext cx="2185976" cy="171555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7436" y="332656"/>
            <a:ext cx="8355711" cy="472059"/>
          </a:xfrm>
          <a:prstGeom prst="rect">
            <a:avLst/>
          </a:prstGeom>
        </p:spPr>
      </p:pic>
      <p:graphicFrame>
        <p:nvGraphicFramePr>
          <p:cNvPr id="4" name="图示 3"/>
          <p:cNvGraphicFramePr/>
          <p:nvPr>
            <p:extLst>
              <p:ext uri="{D42A27DB-BD31-4B8C-83A1-F6EECF244321}">
                <p14:modId xmlns:p14="http://schemas.microsoft.com/office/powerpoint/2010/main" val="126203526"/>
              </p:ext>
            </p:extLst>
          </p:nvPr>
        </p:nvGraphicFramePr>
        <p:xfrm>
          <a:off x="5292080" y="1046886"/>
          <a:ext cx="3456384" cy="7078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477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Works\Teach\Mobile Robot\Code\robotcourse\p46\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 y="-21618"/>
            <a:ext cx="9145016" cy="6858762"/>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948264" y="234888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3974312589"/>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十二角星 3"/>
          <p:cNvSpPr/>
          <p:nvPr/>
        </p:nvSpPr>
        <p:spPr>
          <a:xfrm>
            <a:off x="611560" y="1052736"/>
            <a:ext cx="5544616" cy="4824536"/>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9600" b="1" dirty="0" smtClean="0"/>
              <a:t>ND</a:t>
            </a:r>
            <a:endParaRPr lang="zh-CN" altLang="en-US" sz="9600" b="1" dirty="0"/>
          </a:p>
        </p:txBody>
      </p:sp>
      <p:pic>
        <p:nvPicPr>
          <p:cNvPr id="2050"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789168"/>
            <a:ext cx="1833736" cy="1833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8910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47\innovandsigma.png"/>
          <p:cNvPicPr>
            <a:picLocks noChangeAspect="1" noChangeArrowheads="1"/>
          </p:cNvPicPr>
          <p:nvPr/>
        </p:nvPicPr>
        <p:blipFill rotWithShape="1">
          <a:blip r:embed="rId2">
            <a:extLst>
              <a:ext uri="{28A0092B-C50C-407E-A947-70E740481C1C}">
                <a14:useLocalDpi xmlns:a14="http://schemas.microsoft.com/office/drawing/2010/main" val="0"/>
              </a:ext>
            </a:extLst>
          </a:blip>
          <a:srcRect l="7671" t="2451" r="7228" b="5403"/>
          <a:stretch/>
        </p:blipFill>
        <p:spPr bwMode="auto">
          <a:xfrm>
            <a:off x="481360" y="249952"/>
            <a:ext cx="8123839" cy="659735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7075434" y="26369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649217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47\innovationchitest.png"/>
          <p:cNvPicPr>
            <a:picLocks noChangeAspect="1" noChangeArrowheads="1"/>
          </p:cNvPicPr>
          <p:nvPr/>
        </p:nvPicPr>
        <p:blipFill rotWithShape="1">
          <a:blip r:embed="rId2">
            <a:extLst>
              <a:ext uri="{28A0092B-C50C-407E-A947-70E740481C1C}">
                <a14:useLocalDpi xmlns:a14="http://schemas.microsoft.com/office/drawing/2010/main" val="0"/>
              </a:ext>
            </a:extLst>
          </a:blip>
          <a:srcRect l="6944" r="6806" b="6574"/>
          <a:stretch/>
        </p:blipFill>
        <p:spPr bwMode="auto">
          <a:xfrm>
            <a:off x="539552" y="96869"/>
            <a:ext cx="8064896" cy="6551917"/>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619672" y="109555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32735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47\normlisedstateerror.png"/>
          <p:cNvPicPr>
            <a:picLocks noChangeAspect="1" noChangeArrowheads="1"/>
          </p:cNvPicPr>
          <p:nvPr/>
        </p:nvPicPr>
        <p:blipFill rotWithShape="1">
          <a:blip r:embed="rId2">
            <a:extLst>
              <a:ext uri="{28A0092B-C50C-407E-A947-70E740481C1C}">
                <a14:useLocalDpi xmlns:a14="http://schemas.microsoft.com/office/drawing/2010/main" val="0"/>
              </a:ext>
            </a:extLst>
          </a:blip>
          <a:srcRect l="7222" r="6944" b="6019"/>
          <a:stretch/>
        </p:blipFill>
        <p:spPr bwMode="auto">
          <a:xfrm>
            <a:off x="519440" y="28580"/>
            <a:ext cx="8174389" cy="6712788"/>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1619672" y="109555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P46</a:t>
            </a:r>
            <a:endParaRPr lang="zh-CN" altLang="en-US" sz="4400" b="1" dirty="0"/>
          </a:p>
        </p:txBody>
      </p:sp>
    </p:spTree>
    <p:extLst>
      <p:ext uri="{BB962C8B-B14F-4D97-AF65-F5344CB8AC3E}">
        <p14:creationId xmlns:p14="http://schemas.microsoft.com/office/powerpoint/2010/main" val="10295747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bikingvikings.dk/wp-content/uploads/wallpap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672" y="-171400"/>
            <a:ext cx="12672892" cy="7128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67544" y="510372"/>
            <a:ext cx="8208912" cy="3046988"/>
          </a:xfrm>
          <a:prstGeom prst="rect">
            <a:avLst/>
          </a:prstGeom>
        </p:spPr>
        <p:txBody>
          <a:bodyPr wrap="square">
            <a:spAutoFit/>
          </a:bodyPr>
          <a:lstStyle/>
          <a:p>
            <a:pPr lvl="0"/>
            <a:r>
              <a:rPr lang="en-US" altLang="zh-CN" sz="3200" b="1" dirty="0">
                <a:solidFill>
                  <a:srgbClr val="FFFF00"/>
                </a:solidFill>
                <a:effectLst>
                  <a:outerShdw blurRad="38100" dist="38100" dir="2700000" algn="tl">
                    <a:srgbClr val="000000">
                      <a:alpha val="43137"/>
                    </a:srgbClr>
                  </a:outerShdw>
                </a:effectLst>
              </a:rPr>
              <a:t>Please note that the result of consistency validation heavily depends on the number of involved step, the magnitude of noises and (or) the proportion of sensor noise to process noise. How to specify the proper configuration when checking consistency is still an open question… </a:t>
            </a:r>
            <a:endParaRPr lang="zh-CN" altLang="zh-C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957472"/>
      </p:ext>
    </p:extLst>
  </p:cSld>
  <p:clrMapOvr>
    <a:masterClrMapping/>
  </p:clrMapOvr>
  <mc:AlternateContent xmlns:mc="http://schemas.openxmlformats.org/markup-compatibility/2006" xmlns:p14="http://schemas.microsoft.com/office/powerpoint/2010/main">
    <mc:Choice Requires="p14">
      <p:transition spd="slow" p14:dur="1900">
        <p14:glitter dir="d"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484252562"/>
              </p:ext>
            </p:extLst>
          </p:nvPr>
        </p:nvGraphicFramePr>
        <p:xfrm>
          <a:off x="107504" y="116632"/>
          <a:ext cx="8892480" cy="6669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380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58" y="3645024"/>
            <a:ext cx="8892480" cy="71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云形标注 6"/>
          <p:cNvSpPr/>
          <p:nvPr/>
        </p:nvSpPr>
        <p:spPr>
          <a:xfrm>
            <a:off x="248392" y="5229200"/>
            <a:ext cx="8820471" cy="1128503"/>
          </a:xfrm>
          <a:prstGeom prst="cloudCallout">
            <a:avLst>
              <a:gd name="adj1" fmla="val -35901"/>
              <a:gd name="adj2" fmla="val -13306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5400" b="1" dirty="0" smtClean="0">
                <a:solidFill>
                  <a:srgbClr val="FF0000"/>
                </a:solidFill>
                <a:effectLst>
                  <a:outerShdw blurRad="38100" dist="38100" dir="2700000" algn="tl">
                    <a:srgbClr val="000000">
                      <a:alpha val="43137"/>
                    </a:srgbClr>
                  </a:outerShdw>
                </a:effectLst>
              </a:rPr>
              <a:t>Multi-dimensional</a:t>
            </a:r>
            <a:endParaRPr lang="zh-CN" altLang="en-US" sz="5400" b="1" dirty="0">
              <a:solidFill>
                <a:srgbClr val="FF0000"/>
              </a:solidFill>
              <a:effectLst>
                <a:outerShdw blurRad="38100" dist="38100" dir="2700000" algn="tl">
                  <a:srgbClr val="000000">
                    <a:alpha val="43137"/>
                  </a:srgbClr>
                </a:outerShdw>
              </a:effectLst>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0459" y="2348880"/>
            <a:ext cx="5796136" cy="811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1331640" y="880618"/>
            <a:ext cx="1224136" cy="1128503"/>
          </a:xfrm>
          <a:prstGeom prst="cloudCallout">
            <a:avLst>
              <a:gd name="adj1" fmla="val 58155"/>
              <a:gd name="adj2" fmla="val 9197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effectLst>
                  <a:outerShdw blurRad="38100" dist="38100" dir="2700000" algn="tl">
                    <a:srgbClr val="000000">
                      <a:alpha val="43137"/>
                    </a:srgbClr>
                  </a:outerShdw>
                </a:effectLst>
              </a:rPr>
              <a:t>1D</a:t>
            </a:r>
            <a:endParaRPr lang="zh-CN" altLang="en-US" sz="3200" b="1" dirty="0">
              <a:solidFill>
                <a:srgbClr val="FF0000"/>
              </a:solidFill>
              <a:effectLst>
                <a:outerShdw blurRad="38100" dist="38100" dir="2700000" algn="tl">
                  <a:srgbClr val="000000">
                    <a:alpha val="43137"/>
                  </a:srgbClr>
                </a:outerShdw>
              </a:effectLst>
            </a:endParaRPr>
          </a:p>
        </p:txBody>
      </p:sp>
      <p:sp>
        <p:nvSpPr>
          <p:cNvPr id="9" name="横卷形 8"/>
          <p:cNvSpPr/>
          <p:nvPr/>
        </p:nvSpPr>
        <p:spPr>
          <a:xfrm>
            <a:off x="3788363" y="408701"/>
            <a:ext cx="4248472" cy="1296144"/>
          </a:xfrm>
          <a:prstGeom prst="horizontalScroll">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5400" dirty="0" smtClean="0"/>
              <a:t>Expensive</a:t>
            </a:r>
            <a:endParaRPr lang="zh-CN" altLang="en-US" sz="5400" dirty="0"/>
          </a:p>
        </p:txBody>
      </p:sp>
    </p:spTree>
    <p:extLst>
      <p:ext uri="{BB962C8B-B14F-4D97-AF65-F5344CB8AC3E}">
        <p14:creationId xmlns:p14="http://schemas.microsoft.com/office/powerpoint/2010/main" val="26243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2232" y="1931764"/>
            <a:ext cx="7796767"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We need more efficient way</a:t>
            </a:r>
          </a:p>
        </p:txBody>
      </p:sp>
    </p:spTree>
    <p:extLst>
      <p:ext uri="{BB962C8B-B14F-4D97-AF65-F5344CB8AC3E}">
        <p14:creationId xmlns:p14="http://schemas.microsoft.com/office/powerpoint/2010/main" val="38959482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93267" y="1931940"/>
            <a:ext cx="5723067" cy="1289288"/>
          </a:xfrm>
          <a:prstGeom prst="round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圆角矩形标注 6"/>
          <p:cNvSpPr/>
          <p:nvPr/>
        </p:nvSpPr>
        <p:spPr>
          <a:xfrm>
            <a:off x="827584" y="577920"/>
            <a:ext cx="3528392" cy="1152128"/>
          </a:xfrm>
          <a:prstGeom prst="wedgeRoundRectCallout">
            <a:avLst>
              <a:gd name="adj1" fmla="val -19393"/>
              <a:gd name="adj2" fmla="val 1664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Convolution</a:t>
            </a:r>
            <a:endParaRPr lang="zh-CN" altLang="en-US" sz="4800" b="1" dirty="0">
              <a:solidFill>
                <a:srgbClr val="FF0000"/>
              </a:solidFill>
              <a:effectLst>
                <a:outerShdw blurRad="38100" dist="38100" dir="2700000" algn="tl">
                  <a:srgbClr val="000000">
                    <a:alpha val="43137"/>
                  </a:srgbClr>
                </a:outerShdw>
              </a:effectLst>
            </a:endParaRPr>
          </a:p>
        </p:txBody>
      </p:sp>
      <p:sp>
        <p:nvSpPr>
          <p:cNvPr id="9" name="圆角矩形标注 8"/>
          <p:cNvSpPr/>
          <p:nvPr/>
        </p:nvSpPr>
        <p:spPr>
          <a:xfrm>
            <a:off x="4788024" y="585952"/>
            <a:ext cx="3528392" cy="1152128"/>
          </a:xfrm>
          <a:prstGeom prst="wedgeRoundRectCallout">
            <a:avLst>
              <a:gd name="adj1" fmla="val -19393"/>
              <a:gd name="adj2" fmla="val 16644"/>
              <a:gd name="adj3" fmla="val 16667"/>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Prediction</a:t>
            </a:r>
            <a:endParaRPr lang="zh-CN" altLang="en-US" sz="4800" b="1" dirty="0">
              <a:solidFill>
                <a:srgbClr val="FF000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44772" y="2076712"/>
            <a:ext cx="5020056" cy="999744"/>
          </a:xfrm>
          <a:prstGeom prst="rect">
            <a:avLst/>
          </a:prstGeom>
        </p:spPr>
      </p:pic>
      <p:sp>
        <p:nvSpPr>
          <p:cNvPr id="13" name="圆角矩形标注 12"/>
          <p:cNvSpPr/>
          <p:nvPr/>
        </p:nvSpPr>
        <p:spPr>
          <a:xfrm>
            <a:off x="827584" y="577920"/>
            <a:ext cx="3528392" cy="1152128"/>
          </a:xfrm>
          <a:prstGeom prst="wedgeRoundRectCallout">
            <a:avLst>
              <a:gd name="adj1" fmla="val 14009"/>
              <a:gd name="adj2" fmla="val -452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4800" b="1" dirty="0" smtClean="0">
                <a:solidFill>
                  <a:srgbClr val="7030A0"/>
                </a:solidFill>
                <a:effectLst>
                  <a:outerShdw blurRad="38100" dist="38100" dir="2700000" algn="tl">
                    <a:srgbClr val="000000">
                      <a:alpha val="43137"/>
                    </a:srgbClr>
                  </a:outerShdw>
                </a:effectLst>
              </a:rPr>
              <a:t>Product</a:t>
            </a:r>
            <a:endParaRPr lang="zh-CN" altLang="en-US" sz="4800" b="1" dirty="0">
              <a:solidFill>
                <a:srgbClr val="7030A0"/>
              </a:solidFill>
              <a:effectLst>
                <a:outerShdw blurRad="38100" dist="38100" dir="2700000" algn="tl">
                  <a:srgbClr val="000000">
                    <a:alpha val="43137"/>
                  </a:srgbClr>
                </a:outerShdw>
              </a:effectLst>
            </a:endParaRPr>
          </a:p>
        </p:txBody>
      </p:sp>
      <p:sp>
        <p:nvSpPr>
          <p:cNvPr id="15" name="圆角矩形标注 14"/>
          <p:cNvSpPr/>
          <p:nvPr/>
        </p:nvSpPr>
        <p:spPr>
          <a:xfrm>
            <a:off x="4800744" y="577920"/>
            <a:ext cx="3528392" cy="1152128"/>
          </a:xfrm>
          <a:prstGeom prst="wedgeRoundRectCallout">
            <a:avLst>
              <a:gd name="adj1" fmla="val 14009"/>
              <a:gd name="adj2" fmla="val -4521"/>
              <a:gd name="adj3" fmla="val 16667"/>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4800" b="1" dirty="0" smtClean="0">
                <a:solidFill>
                  <a:srgbClr val="7030A0"/>
                </a:solidFill>
                <a:effectLst>
                  <a:outerShdw blurRad="38100" dist="38100" dir="2700000" algn="tl">
                    <a:srgbClr val="000000">
                      <a:alpha val="43137"/>
                    </a:srgbClr>
                  </a:outerShdw>
                </a:effectLst>
              </a:rPr>
              <a:t>Update</a:t>
            </a:r>
            <a:endParaRPr lang="zh-CN" altLang="en-US" sz="4800" b="1" dirty="0">
              <a:solidFill>
                <a:srgbClr val="7030A0"/>
              </a:solidFill>
              <a:effectLst>
                <a:outerShdw blurRad="38100" dist="38100" dir="2700000" algn="tl">
                  <a:srgbClr val="000000">
                    <a:alpha val="43137"/>
                  </a:srgbClr>
                </a:outerShdw>
              </a:effectLst>
            </a:endParaRPr>
          </a:p>
        </p:txBody>
      </p:sp>
      <p:sp>
        <p:nvSpPr>
          <p:cNvPr id="16" name="圆角矩形标注 15"/>
          <p:cNvSpPr/>
          <p:nvPr/>
        </p:nvSpPr>
        <p:spPr>
          <a:xfrm>
            <a:off x="846520" y="3420968"/>
            <a:ext cx="3528392" cy="1152128"/>
          </a:xfrm>
          <a:prstGeom prst="wedgeRoundRectCallout">
            <a:avLst>
              <a:gd name="adj1" fmla="val -19393"/>
              <a:gd name="adj2" fmla="val 1664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Convolution</a:t>
            </a:r>
            <a:endParaRPr lang="zh-CN" altLang="en-US" sz="4800" b="1" dirty="0">
              <a:solidFill>
                <a:srgbClr val="FF0000"/>
              </a:solidFill>
              <a:effectLst>
                <a:outerShdw blurRad="38100" dist="38100" dir="2700000" algn="tl">
                  <a:srgbClr val="000000">
                    <a:alpha val="43137"/>
                  </a:srgbClr>
                </a:outerShdw>
              </a:effectLst>
            </a:endParaRPr>
          </a:p>
        </p:txBody>
      </p:sp>
      <p:sp>
        <p:nvSpPr>
          <p:cNvPr id="17" name="圆角矩形标注 16"/>
          <p:cNvSpPr/>
          <p:nvPr/>
        </p:nvSpPr>
        <p:spPr>
          <a:xfrm>
            <a:off x="4806960" y="3429000"/>
            <a:ext cx="3528392" cy="1152128"/>
          </a:xfrm>
          <a:prstGeom prst="wedgeRoundRectCallout">
            <a:avLst>
              <a:gd name="adj1" fmla="val -19393"/>
              <a:gd name="adj2" fmla="val 16644"/>
              <a:gd name="adj3" fmla="val 16667"/>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800" b="1" dirty="0" smtClean="0">
                <a:solidFill>
                  <a:srgbClr val="FF0000"/>
                </a:solidFill>
                <a:effectLst>
                  <a:outerShdw blurRad="38100" dist="38100" dir="2700000" algn="tl">
                    <a:srgbClr val="000000">
                      <a:alpha val="43137"/>
                    </a:srgbClr>
                  </a:outerShdw>
                </a:effectLst>
              </a:rPr>
              <a:t>Prediction</a:t>
            </a:r>
            <a:endParaRPr lang="zh-CN" altLang="en-US" sz="4800" b="1" dirty="0">
              <a:solidFill>
                <a:srgbClr val="FF0000"/>
              </a:solidFill>
              <a:effectLst>
                <a:outerShdw blurRad="38100" dist="38100" dir="2700000" algn="tl">
                  <a:srgbClr val="000000">
                    <a:alpha val="43137"/>
                  </a:srgbClr>
                </a:outerShdw>
              </a:effectLst>
            </a:endParaRPr>
          </a:p>
        </p:txBody>
      </p:sp>
      <p:sp>
        <p:nvSpPr>
          <p:cNvPr id="18" name="圆角矩形 17"/>
          <p:cNvSpPr/>
          <p:nvPr/>
        </p:nvSpPr>
        <p:spPr>
          <a:xfrm>
            <a:off x="2492530" y="4811252"/>
            <a:ext cx="4324540" cy="777988"/>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22" name="图片 21"/>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639471" y="4955268"/>
            <a:ext cx="3968496" cy="460248"/>
          </a:xfrm>
          <a:prstGeom prst="rect">
            <a:avLst/>
          </a:prstGeom>
        </p:spPr>
      </p:pic>
      <p:sp>
        <p:nvSpPr>
          <p:cNvPr id="14" name="三十二角星 13"/>
          <p:cNvSpPr/>
          <p:nvPr/>
        </p:nvSpPr>
        <p:spPr>
          <a:xfrm>
            <a:off x="107504" y="4725144"/>
            <a:ext cx="2304256" cy="2016224"/>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5400" b="1" dirty="0" smtClean="0"/>
              <a:t>1D</a:t>
            </a:r>
            <a:endParaRPr lang="zh-CN" altLang="en-US" sz="5400" b="1" dirty="0"/>
          </a:p>
        </p:txBody>
      </p:sp>
      <p:graphicFrame>
        <p:nvGraphicFramePr>
          <p:cNvPr id="3" name="图示 2"/>
          <p:cNvGraphicFramePr/>
          <p:nvPr>
            <p:extLst>
              <p:ext uri="{D42A27DB-BD31-4B8C-83A1-F6EECF244321}">
                <p14:modId xmlns:p14="http://schemas.microsoft.com/office/powerpoint/2010/main" val="3529966460"/>
              </p:ext>
            </p:extLst>
          </p:nvPr>
        </p:nvGraphicFramePr>
        <p:xfrm>
          <a:off x="2987824" y="5877272"/>
          <a:ext cx="5244897" cy="7078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759530"/>
      </p:ext>
    </p:extLst>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03848" y="717399"/>
            <a:ext cx="4038600" cy="408432"/>
          </a:xfrm>
          <a:prstGeom prst="rect">
            <a:avLst/>
          </a:prstGeom>
        </p:spPr>
      </p:pic>
      <p:pic>
        <p:nvPicPr>
          <p:cNvPr id="3074" name="Picture 2" descr="C:\Users\samuel\Downloads\1363867778_Arrow-Dow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268760"/>
            <a:ext cx="792088"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3828" y="116632"/>
            <a:ext cx="4104456" cy="523220"/>
          </a:xfrm>
          <a:prstGeom prst="rect">
            <a:avLst/>
          </a:prstGeom>
          <a:noFill/>
        </p:spPr>
        <p:txBody>
          <a:bodyPr wrap="square" rtlCol="0">
            <a:spAutoFit/>
          </a:bodyPr>
          <a:lstStyle/>
          <a:p>
            <a:pPr algn="ctr"/>
            <a:r>
              <a:rPr lang="en-US" altLang="zh-CN" sz="2800" b="1" dirty="0" smtClean="0">
                <a:solidFill>
                  <a:srgbClr val="00B050"/>
                </a:solidFill>
              </a:rPr>
              <a:t>The general motion model</a:t>
            </a:r>
            <a:endParaRPr lang="zh-CN" altLang="en-US" sz="2800" b="1" dirty="0">
              <a:solidFill>
                <a:srgbClr val="00B050"/>
              </a:solidFill>
            </a:endParaRPr>
          </a:p>
        </p:txBody>
      </p:sp>
      <p:pic>
        <p:nvPicPr>
          <p:cNvPr id="3075"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6338" y="3838353"/>
            <a:ext cx="6273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2"/>
            </p:custDataLst>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15816" y="5589240"/>
            <a:ext cx="3907536" cy="408432"/>
          </a:xfrm>
          <a:prstGeom prst="rect">
            <a:avLst/>
          </a:prstGeom>
        </p:spPr>
      </p:pic>
      <p:sp>
        <p:nvSpPr>
          <p:cNvPr id="9" name="TextBox 8"/>
          <p:cNvSpPr txBox="1"/>
          <p:nvPr/>
        </p:nvSpPr>
        <p:spPr>
          <a:xfrm>
            <a:off x="2915816" y="6015394"/>
            <a:ext cx="4104456" cy="523220"/>
          </a:xfrm>
          <a:prstGeom prst="rect">
            <a:avLst/>
          </a:prstGeom>
          <a:noFill/>
        </p:spPr>
        <p:txBody>
          <a:bodyPr wrap="square" rtlCol="0">
            <a:spAutoFit/>
          </a:bodyPr>
          <a:lstStyle/>
          <a:p>
            <a:pPr algn="ctr"/>
            <a:r>
              <a:rPr lang="en-US" altLang="zh-CN" sz="2800" b="1" dirty="0" smtClean="0">
                <a:solidFill>
                  <a:srgbClr val="FF0000"/>
                </a:solidFill>
              </a:rPr>
              <a:t>The general sensor model</a:t>
            </a:r>
            <a:endParaRPr lang="zh-CN" altLang="en-US" sz="2800" b="1" dirty="0">
              <a:solidFill>
                <a:srgbClr val="FF0000"/>
              </a:solidFill>
            </a:endParaRPr>
          </a:p>
        </p:txBody>
      </p:sp>
      <p:pic>
        <p:nvPicPr>
          <p:cNvPr id="10" name="图片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77280" y="630991"/>
            <a:ext cx="2380488" cy="414528"/>
          </a:xfrm>
          <a:prstGeom prst="rect">
            <a:avLst/>
          </a:prstGeom>
        </p:spPr>
      </p:pic>
      <p:pic>
        <p:nvPicPr>
          <p:cNvPr id="11" name="图片 1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38517" y="5609240"/>
            <a:ext cx="2279904" cy="414528"/>
          </a:xfrm>
          <a:prstGeom prst="rect">
            <a:avLst/>
          </a:prstGeom>
        </p:spPr>
      </p:pic>
    </p:spTree>
    <p:extLst>
      <p:ext uri="{BB962C8B-B14F-4D97-AF65-F5344CB8AC3E}">
        <p14:creationId xmlns:p14="http://schemas.microsoft.com/office/powerpoint/2010/main" val="309838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03848" y="717399"/>
            <a:ext cx="4038600" cy="408432"/>
          </a:xfrm>
          <a:prstGeom prst="rect">
            <a:avLst/>
          </a:prstGeom>
        </p:spPr>
      </p:pic>
      <p:pic>
        <p:nvPicPr>
          <p:cNvPr id="3074" name="Picture 2" descr="C:\Users\samuel\Downloads\1363867778_Arrow-Dow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268760"/>
            <a:ext cx="792088"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3828" y="116632"/>
            <a:ext cx="4104456" cy="523220"/>
          </a:xfrm>
          <a:prstGeom prst="rect">
            <a:avLst/>
          </a:prstGeom>
          <a:noFill/>
        </p:spPr>
        <p:txBody>
          <a:bodyPr wrap="square" rtlCol="0">
            <a:spAutoFit/>
          </a:bodyPr>
          <a:lstStyle/>
          <a:p>
            <a:pPr algn="ctr"/>
            <a:r>
              <a:rPr lang="en-US" altLang="zh-CN" sz="2800" b="1" dirty="0" smtClean="0">
                <a:solidFill>
                  <a:srgbClr val="00B050"/>
                </a:solidFill>
              </a:rPr>
              <a:t>The general motion model</a:t>
            </a:r>
            <a:endParaRPr lang="zh-CN" altLang="en-US" sz="2800" b="1" dirty="0">
              <a:solidFill>
                <a:srgbClr val="00B050"/>
              </a:solidFill>
            </a:endParaRPr>
          </a:p>
        </p:txBody>
      </p:sp>
      <p:pic>
        <p:nvPicPr>
          <p:cNvPr id="3075"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6338" y="3838353"/>
            <a:ext cx="627348" cy="16561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15816" y="6015394"/>
            <a:ext cx="4104456" cy="523220"/>
          </a:xfrm>
          <a:prstGeom prst="rect">
            <a:avLst/>
          </a:prstGeom>
          <a:noFill/>
        </p:spPr>
        <p:txBody>
          <a:bodyPr wrap="square" rtlCol="0">
            <a:spAutoFit/>
          </a:bodyPr>
          <a:lstStyle/>
          <a:p>
            <a:pPr algn="ctr"/>
            <a:r>
              <a:rPr lang="en-US" altLang="zh-CN" sz="2800" b="1" dirty="0" smtClean="0">
                <a:solidFill>
                  <a:srgbClr val="FF0000"/>
                </a:solidFill>
              </a:rPr>
              <a:t>The general sensor model</a:t>
            </a:r>
            <a:endParaRPr lang="zh-CN" altLang="en-US" sz="2800" b="1" dirty="0">
              <a:solidFill>
                <a:srgbClr val="FF0000"/>
              </a:solidFill>
            </a:endParaRPr>
          </a:p>
        </p:txBody>
      </p:sp>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77280" y="630991"/>
            <a:ext cx="2380488" cy="414528"/>
          </a:xfrm>
          <a:prstGeom prst="rect">
            <a:avLst/>
          </a:prstGeom>
        </p:spPr>
      </p:pic>
      <p:pic>
        <p:nvPicPr>
          <p:cNvPr id="11" name="图片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38517" y="5609240"/>
            <a:ext cx="2279904" cy="414528"/>
          </a:xfrm>
          <a:prstGeom prst="rect">
            <a:avLst/>
          </a:prstGeom>
        </p:spPr>
      </p:pic>
      <p:pic>
        <p:nvPicPr>
          <p:cNvPr id="12" name="图片 11"/>
          <p:cNvPicPr>
            <a:picLocks noChangeAspect="1"/>
          </p:cNvPicPr>
          <p:nvPr>
            <p:custDataLst>
              <p:tags r:id="rId4"/>
            </p:custDataLst>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34320" y="5615336"/>
            <a:ext cx="2691384" cy="408432"/>
          </a:xfrm>
          <a:prstGeom prst="rect">
            <a:avLst/>
          </a:prstGeom>
        </p:spPr>
      </p:pic>
    </p:spTree>
    <p:extLst>
      <p:ext uri="{BB962C8B-B14F-4D97-AF65-F5344CB8AC3E}">
        <p14:creationId xmlns:p14="http://schemas.microsoft.com/office/powerpoint/2010/main" val="41370778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906970394"/>
              </p:ext>
            </p:extLst>
          </p:nvPr>
        </p:nvGraphicFramePr>
        <p:xfrm>
          <a:off x="1291570" y="1340768"/>
          <a:ext cx="6768752" cy="52565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图片 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987757" y="1772816"/>
            <a:ext cx="772668" cy="425196"/>
          </a:xfrm>
          <a:prstGeom prst="rect">
            <a:avLst/>
          </a:prstGeom>
        </p:spPr>
      </p:pic>
      <p:pic>
        <p:nvPicPr>
          <p:cNvPr id="7" name="图片 6"/>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014198" y="2348880"/>
            <a:ext cx="827532" cy="571500"/>
          </a:xfrm>
          <a:prstGeom prst="rect">
            <a:avLst/>
          </a:prstGeom>
        </p:spPr>
      </p:pic>
      <p:pic>
        <p:nvPicPr>
          <p:cNvPr id="8" name="图片 7"/>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4929815" y="3068960"/>
            <a:ext cx="498348" cy="365760"/>
          </a:xfrm>
          <a:prstGeom prst="rect">
            <a:avLst/>
          </a:prstGeom>
        </p:spPr>
      </p:pic>
      <p:pic>
        <p:nvPicPr>
          <p:cNvPr id="9" name="图片 8"/>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5801980" y="3091524"/>
            <a:ext cx="457200" cy="365760"/>
          </a:xfrm>
          <a:prstGeom prst="rect">
            <a:avLst/>
          </a:prstGeom>
        </p:spPr>
      </p:pic>
      <p:pic>
        <p:nvPicPr>
          <p:cNvPr id="10" name="图片 9"/>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5050158" y="4581128"/>
            <a:ext cx="1275588" cy="470916"/>
          </a:xfrm>
          <a:prstGeom prst="rect">
            <a:avLst/>
          </a:prstGeom>
        </p:spPr>
      </p:pic>
      <p:pic>
        <p:nvPicPr>
          <p:cNvPr id="11" name="图片 10"/>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5050158" y="5229200"/>
            <a:ext cx="1330452" cy="617220"/>
          </a:xfrm>
          <a:prstGeom prst="rect">
            <a:avLst/>
          </a:prstGeom>
        </p:spPr>
      </p:pic>
      <p:sp>
        <p:nvSpPr>
          <p:cNvPr id="12" name="TextBox 11"/>
          <p:cNvSpPr txBox="1"/>
          <p:nvPr/>
        </p:nvSpPr>
        <p:spPr>
          <a:xfrm>
            <a:off x="0" y="260648"/>
            <a:ext cx="9143999" cy="769441"/>
          </a:xfrm>
          <a:prstGeom prst="rect">
            <a:avLst/>
          </a:prstGeom>
          <a:noFill/>
        </p:spPr>
        <p:txBody>
          <a:bodyPr wrap="square" rtlCol="0">
            <a:spAutoFit/>
          </a:bodyPr>
          <a:lstStyle/>
          <a:p>
            <a:pPr algn="ctr"/>
            <a:r>
              <a:rPr lang="en-US" altLang="zh-CN" sz="4400" b="1" dirty="0" smtClean="0">
                <a:solidFill>
                  <a:schemeClr val="tx2">
                    <a:lumMod val="60000"/>
                    <a:lumOff val="40000"/>
                  </a:schemeClr>
                </a:solidFill>
                <a:effectLst>
                  <a:outerShdw blurRad="38100" dist="38100" dir="2700000" algn="tl">
                    <a:srgbClr val="000000">
                      <a:alpha val="43137"/>
                    </a:srgbClr>
                  </a:outerShdw>
                </a:effectLst>
              </a:rPr>
              <a:t>The input &amp; output of Kalman filter</a:t>
            </a:r>
            <a:endParaRPr lang="zh-CN" altLang="en-US" sz="44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9477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201974040"/>
              </p:ext>
            </p:extLst>
          </p:nvPr>
        </p:nvGraphicFramePr>
        <p:xfrm>
          <a:off x="251520" y="332656"/>
          <a:ext cx="8568952" cy="17281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折角形 7"/>
          <p:cNvSpPr/>
          <p:nvPr/>
        </p:nvSpPr>
        <p:spPr>
          <a:xfrm>
            <a:off x="827584" y="2780928"/>
            <a:ext cx="3240360" cy="1368152"/>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800" b="1" dirty="0" smtClean="0"/>
              <a:t>Prediction</a:t>
            </a:r>
            <a:r>
              <a:rPr lang="en-US" altLang="zh-CN" dirty="0" smtClean="0"/>
              <a:t> </a:t>
            </a:r>
          </a:p>
          <a:p>
            <a:pPr algn="ctr"/>
            <a:r>
              <a:rPr lang="en-US" altLang="zh-CN" dirty="0" smtClean="0"/>
              <a:t>/ time update / motion propagation / process update  </a:t>
            </a:r>
            <a:endParaRPr lang="zh-CN" altLang="en-US" dirty="0"/>
          </a:p>
        </p:txBody>
      </p:sp>
      <p:sp>
        <p:nvSpPr>
          <p:cNvPr id="9" name="折角形 8"/>
          <p:cNvSpPr/>
          <p:nvPr/>
        </p:nvSpPr>
        <p:spPr>
          <a:xfrm>
            <a:off x="5220072" y="4797202"/>
            <a:ext cx="3240360" cy="136815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Update</a:t>
            </a:r>
            <a:r>
              <a:rPr lang="en-US" altLang="zh-CN" dirty="0" smtClean="0"/>
              <a:t> </a:t>
            </a:r>
          </a:p>
          <a:p>
            <a:pPr algn="ctr"/>
            <a:r>
              <a:rPr lang="en-US" altLang="zh-CN" dirty="0" smtClean="0"/>
              <a:t>/ measurement update / correction   </a:t>
            </a:r>
            <a:endParaRPr lang="zh-CN" altLang="en-US" dirty="0"/>
          </a:p>
        </p:txBody>
      </p:sp>
      <p:sp>
        <p:nvSpPr>
          <p:cNvPr id="10" name="直角上箭头 9"/>
          <p:cNvSpPr/>
          <p:nvPr/>
        </p:nvSpPr>
        <p:spPr>
          <a:xfrm rot="16200000">
            <a:off x="4788024" y="2276872"/>
            <a:ext cx="1800200" cy="2808312"/>
          </a:xfrm>
          <a:prstGeom prst="bentUpArrow">
            <a:avLst>
              <a:gd name="adj1" fmla="val 17023"/>
              <a:gd name="adj2" fmla="val 25000"/>
              <a:gd name="adj3" fmla="val 2599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2368799"/>
            <a:ext cx="515112" cy="283464"/>
          </a:xfrm>
          <a:prstGeom prst="rect">
            <a:avLst/>
          </a:prstGeom>
        </p:spPr>
      </p:pic>
      <p:pic>
        <p:nvPicPr>
          <p:cNvPr id="18" name="图片 1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051720" y="2320031"/>
            <a:ext cx="551688" cy="381000"/>
          </a:xfrm>
          <a:prstGeom prst="rect">
            <a:avLst/>
          </a:prstGeom>
        </p:spPr>
      </p:pic>
      <p:pic>
        <p:nvPicPr>
          <p:cNvPr id="19" name="图片 18"/>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077900" y="2408423"/>
            <a:ext cx="332232" cy="243840"/>
          </a:xfrm>
          <a:prstGeom prst="rect">
            <a:avLst/>
          </a:prstGeom>
        </p:spPr>
      </p:pic>
      <p:pic>
        <p:nvPicPr>
          <p:cNvPr id="25" name="图片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15616" y="4365154"/>
            <a:ext cx="850392" cy="377952"/>
          </a:xfrm>
          <a:prstGeom prst="rect">
            <a:avLst/>
          </a:prstGeom>
        </p:spPr>
      </p:pic>
      <p:pic>
        <p:nvPicPr>
          <p:cNvPr id="27" name="图片 26"/>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101956" y="4315618"/>
            <a:ext cx="886968" cy="481584"/>
          </a:xfrm>
          <a:prstGeom prst="rect">
            <a:avLst/>
          </a:prstGeom>
        </p:spPr>
      </p:pic>
      <p:sp>
        <p:nvSpPr>
          <p:cNvPr id="26" name="直角上箭头 25"/>
          <p:cNvSpPr/>
          <p:nvPr/>
        </p:nvSpPr>
        <p:spPr>
          <a:xfrm rot="5400000">
            <a:off x="2699792" y="3861098"/>
            <a:ext cx="1800200" cy="2808312"/>
          </a:xfrm>
          <a:prstGeom prst="bentUpArrow">
            <a:avLst>
              <a:gd name="adj1" fmla="val 17023"/>
              <a:gd name="adj2" fmla="val 25000"/>
              <a:gd name="adj3" fmla="val 2599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5666144" y="4315618"/>
            <a:ext cx="850392" cy="313944"/>
          </a:xfrm>
          <a:prstGeom prst="rect">
            <a:avLst/>
          </a:prstGeom>
        </p:spPr>
      </p:pic>
      <p:pic>
        <p:nvPicPr>
          <p:cNvPr id="30" name="图片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380312" y="4315618"/>
            <a:ext cx="886968" cy="411480"/>
          </a:xfrm>
          <a:prstGeom prst="rect">
            <a:avLst/>
          </a:prstGeom>
        </p:spPr>
      </p:pic>
    </p:spTree>
    <p:extLst>
      <p:ext uri="{BB962C8B-B14F-4D97-AF65-F5344CB8AC3E}">
        <p14:creationId xmlns:p14="http://schemas.microsoft.com/office/powerpoint/2010/main" val="2194644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11408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0"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1"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2"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3"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4"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5"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6"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7"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4" name="Picture 2" descr="C:\Users\samuel\Downloads\1363416427_face-uncertain.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1155" y="473101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538766" y="5106417"/>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this linear ?</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9786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2"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3"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4"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5"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6"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7"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8"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9"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3" name="图片 1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135588" y="2780928"/>
            <a:ext cx="6899148" cy="1094994"/>
          </a:xfrm>
          <a:prstGeom prst="rect">
            <a:avLst/>
          </a:prstGeom>
        </p:spPr>
      </p:pic>
      <p:pic>
        <p:nvPicPr>
          <p:cNvPr id="2" name="图片 1"/>
          <p:cNvPicPr>
            <a:picLocks noChangeAspect="1"/>
          </p:cNvPicPr>
          <p:nvPr>
            <p:custDataLst>
              <p:tags r:id="rId10"/>
            </p:custDataLst>
          </p:nvPr>
        </p:nvPicPr>
        <p:blipFill>
          <a:blip r:embed="rId2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97026" y="5373216"/>
            <a:ext cx="3203448" cy="374904"/>
          </a:xfrm>
          <a:prstGeom prst="rect">
            <a:avLst/>
          </a:prstGeom>
        </p:spPr>
      </p:pic>
    </p:spTree>
    <p:extLst>
      <p:ext uri="{BB962C8B-B14F-4D97-AF65-F5344CB8AC3E}">
        <p14:creationId xmlns:p14="http://schemas.microsoft.com/office/powerpoint/2010/main" val="3969365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665481" y="556910"/>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11" cstate="screen">
            <a:extLst>
              <a:ext uri="{28A0092B-C50C-407E-A947-70E740481C1C}">
                <a14:useLocalDpi xmlns:a14="http://schemas.microsoft.com/office/drawing/2010/main" val="0"/>
              </a:ext>
            </a:extLst>
          </a:blip>
          <a:stretch>
            <a:fillRect/>
          </a:stretch>
        </p:blipFill>
        <p:spPr>
          <a:xfrm>
            <a:off x="2084938" y="1283910"/>
            <a:ext cx="749808" cy="196596"/>
          </a:xfrm>
          <a:prstGeom prst="rect">
            <a:avLst/>
          </a:prstGeom>
        </p:spPr>
      </p:pic>
      <p:pic>
        <p:nvPicPr>
          <p:cNvPr id="6" name="图片 5"/>
          <p:cNvPicPr>
            <a:picLocks noChangeAspect="1"/>
          </p:cNvPicPr>
          <p:nvPr>
            <p:custDataLst>
              <p:tags r:id="rId2"/>
            </p:custDataLst>
          </p:nvPr>
        </p:nvPicPr>
        <p:blipFill>
          <a:blip r:embed="rId12" cstate="screen">
            <a:extLst>
              <a:ext uri="{28A0092B-C50C-407E-A947-70E740481C1C}">
                <a14:useLocalDpi xmlns:a14="http://schemas.microsoft.com/office/drawing/2010/main" val="0"/>
              </a:ext>
            </a:extLst>
          </a:blip>
          <a:stretch>
            <a:fillRect/>
          </a:stretch>
        </p:blipFill>
        <p:spPr>
          <a:xfrm>
            <a:off x="2955083" y="1231840"/>
            <a:ext cx="4313682" cy="306324"/>
          </a:xfrm>
          <a:prstGeom prst="rect">
            <a:avLst/>
          </a:prstGeom>
        </p:spPr>
      </p:pic>
      <p:pic>
        <p:nvPicPr>
          <p:cNvPr id="7" name="图片 6"/>
          <p:cNvPicPr>
            <a:picLocks noChangeAspect="1"/>
          </p:cNvPicPr>
          <p:nvPr>
            <p:custDataLst>
              <p:tags r:id="rId3"/>
            </p:custDataLst>
          </p:nvPr>
        </p:nvPicPr>
        <p:blipFill>
          <a:blip r:embed="rId13" cstate="screen">
            <a:extLst>
              <a:ext uri="{28A0092B-C50C-407E-A947-70E740481C1C}">
                <a14:useLocalDpi xmlns:a14="http://schemas.microsoft.com/office/drawing/2010/main" val="0"/>
              </a:ext>
            </a:extLst>
          </a:blip>
          <a:stretch>
            <a:fillRect/>
          </a:stretch>
        </p:blipFill>
        <p:spPr>
          <a:xfrm>
            <a:off x="2116306" y="1733102"/>
            <a:ext cx="2057400" cy="265176"/>
          </a:xfrm>
          <a:prstGeom prst="rect">
            <a:avLst/>
          </a:prstGeom>
        </p:spPr>
      </p:pic>
      <p:pic>
        <p:nvPicPr>
          <p:cNvPr id="8" name="图片 7"/>
          <p:cNvPicPr>
            <a:picLocks noChangeAspect="1"/>
          </p:cNvPicPr>
          <p:nvPr>
            <p:custDataLst>
              <p:tags r:id="rId4"/>
            </p:custDataLst>
          </p:nvPr>
        </p:nvPicPr>
        <p:blipFill>
          <a:blip r:embed="rId14" cstate="screen">
            <a:extLst>
              <a:ext uri="{28A0092B-C50C-407E-A947-70E740481C1C}">
                <a14:useLocalDpi xmlns:a14="http://schemas.microsoft.com/office/drawing/2010/main" val="0"/>
              </a:ext>
            </a:extLst>
          </a:blip>
          <a:stretch>
            <a:fillRect/>
          </a:stretch>
        </p:blipFill>
        <p:spPr>
          <a:xfrm>
            <a:off x="2880595" y="724990"/>
            <a:ext cx="1556766" cy="306324"/>
          </a:xfrm>
          <a:prstGeom prst="rect">
            <a:avLst/>
          </a:prstGeom>
        </p:spPr>
      </p:pic>
      <p:pic>
        <p:nvPicPr>
          <p:cNvPr id="9" name="图片 8"/>
          <p:cNvPicPr>
            <a:picLocks noChangeAspect="1"/>
          </p:cNvPicPr>
          <p:nvPr>
            <p:custDataLst>
              <p:tags r:id="rId5"/>
            </p:custDataLst>
          </p:nvPr>
        </p:nvPicPr>
        <p:blipFill>
          <a:blip r:embed="rId15" cstate="screen">
            <a:extLst>
              <a:ext uri="{28A0092B-C50C-407E-A947-70E740481C1C}">
                <a14:useLocalDpi xmlns:a14="http://schemas.microsoft.com/office/drawing/2010/main" val="0"/>
              </a:ext>
            </a:extLst>
          </a:blip>
          <a:stretch>
            <a:fillRect/>
          </a:stretch>
        </p:blipFill>
        <p:spPr>
          <a:xfrm>
            <a:off x="4862751" y="719372"/>
            <a:ext cx="1497330" cy="306324"/>
          </a:xfrm>
          <a:prstGeom prst="rect">
            <a:avLst/>
          </a:prstGeom>
        </p:spPr>
      </p:pic>
      <p:pic>
        <p:nvPicPr>
          <p:cNvPr id="10" name="图片 9"/>
          <p:cNvPicPr>
            <a:picLocks noChangeAspect="1"/>
          </p:cNvPicPr>
          <p:nvPr>
            <p:custDataLst>
              <p:tags r:id="rId6"/>
            </p:custDataLst>
          </p:nvPr>
        </p:nvPicPr>
        <p:blipFill>
          <a:blip r:embed="rId16" cstate="screen">
            <a:extLst>
              <a:ext uri="{28A0092B-C50C-407E-A947-70E740481C1C}">
                <a14:useLocalDpi xmlns:a14="http://schemas.microsoft.com/office/drawing/2010/main" val="0"/>
              </a:ext>
            </a:extLst>
          </a:blip>
          <a:stretch>
            <a:fillRect/>
          </a:stretch>
        </p:blipFill>
        <p:spPr>
          <a:xfrm>
            <a:off x="4572895" y="895044"/>
            <a:ext cx="187452" cy="13716"/>
          </a:xfrm>
          <a:prstGeom prst="rect">
            <a:avLst/>
          </a:prstGeom>
        </p:spPr>
      </p:pic>
      <p:pic>
        <p:nvPicPr>
          <p:cNvPr id="11" name="图片 10"/>
          <p:cNvPicPr>
            <a:picLocks noChangeAspect="1"/>
          </p:cNvPicPr>
          <p:nvPr>
            <p:custDataLst>
              <p:tags r:id="rId7"/>
            </p:custDataLst>
          </p:nvPr>
        </p:nvPicPr>
        <p:blipFill>
          <a:blip r:embed="rId17" cstate="screen">
            <a:extLst>
              <a:ext uri="{28A0092B-C50C-407E-A947-70E740481C1C}">
                <a14:useLocalDpi xmlns:a14="http://schemas.microsoft.com/office/drawing/2010/main" val="0"/>
              </a:ext>
            </a:extLst>
          </a:blip>
          <a:stretch>
            <a:fillRect/>
          </a:stretch>
        </p:blipFill>
        <p:spPr>
          <a:xfrm>
            <a:off x="6512430" y="780744"/>
            <a:ext cx="697230" cy="228600"/>
          </a:xfrm>
          <a:prstGeom prst="rect">
            <a:avLst/>
          </a:prstGeom>
        </p:spPr>
      </p:pic>
      <p:pic>
        <p:nvPicPr>
          <p:cNvPr id="12" name="图片 11"/>
          <p:cNvPicPr>
            <a:picLocks noChangeAspect="1"/>
          </p:cNvPicPr>
          <p:nvPr>
            <p:custDataLst>
              <p:tags r:id="rId8"/>
            </p:custDataLst>
          </p:nvPr>
        </p:nvPicPr>
        <p:blipFill>
          <a:blip r:embed="rId18" cstate="screen">
            <a:extLst>
              <a:ext uri="{28A0092B-C50C-407E-A947-70E740481C1C}">
                <a14:useLocalDpi xmlns:a14="http://schemas.microsoft.com/office/drawing/2010/main" val="0"/>
              </a:ext>
            </a:extLst>
          </a:blip>
          <a:stretch>
            <a:fillRect/>
          </a:stretch>
        </p:blipFill>
        <p:spPr>
          <a:xfrm>
            <a:off x="2031407" y="803604"/>
            <a:ext cx="772668" cy="182880"/>
          </a:xfrm>
          <a:prstGeom prst="rect">
            <a:avLst/>
          </a:prstGeom>
        </p:spPr>
      </p:pic>
      <p:pic>
        <p:nvPicPr>
          <p:cNvPr id="13" name="图片 12"/>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135588" y="2780928"/>
            <a:ext cx="6899148" cy="1094994"/>
          </a:xfrm>
          <a:prstGeom prst="rect">
            <a:avLst/>
          </a:prstGeom>
        </p:spPr>
      </p:pic>
      <p:sp>
        <p:nvSpPr>
          <p:cNvPr id="15" name="TextBox 14"/>
          <p:cNvSpPr txBox="1"/>
          <p:nvPr/>
        </p:nvSpPr>
        <p:spPr>
          <a:xfrm>
            <a:off x="634173" y="4133161"/>
            <a:ext cx="8064896" cy="2123658"/>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No</a:t>
            </a:r>
            <a:r>
              <a:rPr lang="en-US" altLang="zh-CN" sz="4400" b="1" dirty="0" smtClean="0">
                <a:solidFill>
                  <a:srgbClr val="00B050"/>
                </a:solidFill>
                <a:effectLst>
                  <a:outerShdw blurRad="38100" dist="38100" dir="2700000" algn="tl">
                    <a:srgbClr val="000000">
                      <a:alpha val="43137"/>
                    </a:srgbClr>
                  </a:outerShdw>
                </a:effectLst>
              </a:rPr>
              <a:t>, it is nonlinear, since the elements contained in the matrix are correlated </a:t>
            </a:r>
            <a:r>
              <a:rPr lang="en-US" altLang="zh-CN" sz="4400" b="1" smtClean="0">
                <a:solidFill>
                  <a:srgbClr val="00B050"/>
                </a:solidFill>
                <a:effectLst>
                  <a:outerShdw blurRad="38100" dist="38100" dir="2700000" algn="tl">
                    <a:srgbClr val="000000">
                      <a:alpha val="43137"/>
                    </a:srgbClr>
                  </a:outerShdw>
                </a:effectLst>
              </a:rPr>
              <a:t>with state.</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0139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1763688" y="235184"/>
            <a:ext cx="4274671" cy="2304256"/>
          </a:xfrm>
          <a:prstGeom prst="roundRect">
            <a:avLst>
              <a:gd name="adj" fmla="val 1030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573116"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22"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5" y="473101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538766" y="5106417"/>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this linear ?</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6295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1763688" y="235184"/>
            <a:ext cx="4274671" cy="2304256"/>
          </a:xfrm>
          <a:prstGeom prst="roundRect">
            <a:avLst>
              <a:gd name="adj" fmla="val 1030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73116"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6" name="图片 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547664" y="2786387"/>
            <a:ext cx="5754624" cy="1944624"/>
          </a:xfrm>
          <a:prstGeom prst="rect">
            <a:avLst/>
          </a:prstGeom>
        </p:spPr>
      </p:pic>
      <p:sp>
        <p:nvSpPr>
          <p:cNvPr id="7" name="TextBox 6"/>
          <p:cNvSpPr txBox="1"/>
          <p:nvPr/>
        </p:nvSpPr>
        <p:spPr>
          <a:xfrm>
            <a:off x="4424976" y="2973869"/>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0" y="5301208"/>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Yes, it is linear.</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0005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882918266"/>
      </p:ext>
    </p:extLst>
  </p:cSld>
  <p:clrMapOvr>
    <a:masterClrMapping/>
  </p:clrMapOvr>
  <mc:AlternateContent xmlns:mc="http://schemas.openxmlformats.org/markup-compatibility/2006">
    <mc:Choice xmlns:p14="http://schemas.microsoft.com/office/powerpoint/2010/main" Requires="p14">
      <p:transition spd="slow" p14:dur="4000">
        <p14:vortex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441" y="1412776"/>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Derivation of the Kalman filtering routine</a:t>
            </a:r>
          </a:p>
        </p:txBody>
      </p:sp>
      <p:sp>
        <p:nvSpPr>
          <p:cNvPr id="2" name="矩形 1"/>
          <p:cNvSpPr/>
          <p:nvPr/>
        </p:nvSpPr>
        <p:spPr>
          <a:xfrm>
            <a:off x="1187624" y="6133946"/>
            <a:ext cx="7128792" cy="369332"/>
          </a:xfrm>
          <a:prstGeom prst="rect">
            <a:avLst/>
          </a:prstGeom>
        </p:spPr>
        <p:txBody>
          <a:bodyPr wrap="square">
            <a:spAutoFit/>
          </a:bodyPr>
          <a:lstStyle/>
          <a:p>
            <a:r>
              <a:rPr lang="en-US" altLang="zh-CN" dirty="0" smtClean="0">
                <a:hlinkClick r:id="rId2"/>
              </a:rPr>
              <a:t>http</a:t>
            </a:r>
            <a:r>
              <a:rPr lang="en-US" altLang="zh-CN" dirty="0">
                <a:hlinkClick r:id="rId2"/>
              </a:rPr>
              <a:t>://services.eng.uts.edu.au/~</a:t>
            </a:r>
            <a:r>
              <a:rPr lang="en-US" altLang="zh-CN" dirty="0" smtClean="0">
                <a:hlinkClick r:id="rId2"/>
              </a:rPr>
              <a:t>sdhuang/Kalman%20Filter_Shoudong.pdf</a:t>
            </a:r>
            <a:r>
              <a:rPr lang="en-US" altLang="zh-CN" dirty="0" smtClean="0"/>
              <a:t> </a:t>
            </a:r>
            <a:endParaRPr lang="zh-CN" altLang="en-US" dirty="0"/>
          </a:p>
        </p:txBody>
      </p:sp>
    </p:spTree>
    <p:extLst>
      <p:ext uri="{BB962C8B-B14F-4D97-AF65-F5344CB8AC3E}">
        <p14:creationId xmlns:p14="http://schemas.microsoft.com/office/powerpoint/2010/main" val="320097185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1" name="圆角矩形 1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864869" y="2804466"/>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 name="圆角矩形 5"/>
          <p:cNvSpPr/>
          <p:nvPr/>
        </p:nvSpPr>
        <p:spPr>
          <a:xfrm>
            <a:off x="1864869" y="1571946"/>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圆角矩形 3"/>
          <p:cNvSpPr/>
          <p:nvPr/>
        </p:nvSpPr>
        <p:spPr>
          <a:xfrm>
            <a:off x="2483768" y="332656"/>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15816" y="570198"/>
            <a:ext cx="2705100" cy="518160"/>
          </a:xfrm>
          <a:prstGeom prst="rect">
            <a:avLst/>
          </a:prstGeom>
        </p:spPr>
      </p:pic>
      <p:pic>
        <p:nvPicPr>
          <p:cNvPr id="18" name="图片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66166" y="1824351"/>
            <a:ext cx="4594860" cy="575310"/>
          </a:xfrm>
          <a:prstGeom prst="rect">
            <a:avLst/>
          </a:prstGeom>
        </p:spPr>
      </p:pic>
      <p:pic>
        <p:nvPicPr>
          <p:cNvPr id="19" name="图片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4517" y="3056871"/>
            <a:ext cx="4591050" cy="518160"/>
          </a:xfrm>
          <a:prstGeom prst="rect">
            <a:avLst/>
          </a:prstGeom>
        </p:spPr>
      </p:pic>
      <p:pic>
        <p:nvPicPr>
          <p:cNvPr id="20" name="图片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1" name="图片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13" name="圆角矩形 12"/>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6" name="云形标注 15"/>
          <p:cNvSpPr/>
          <p:nvPr/>
        </p:nvSpPr>
        <p:spPr>
          <a:xfrm>
            <a:off x="7013521" y="489579"/>
            <a:ext cx="1656184" cy="1634666"/>
          </a:xfrm>
          <a:prstGeom prst="cloudCallout">
            <a:avLst>
              <a:gd name="adj1" fmla="val -40402"/>
              <a:gd name="adj2" fmla="val 7453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5400" b="1" dirty="0" smtClean="0">
                <a:solidFill>
                  <a:srgbClr val="FF0000"/>
                </a:solidFill>
              </a:rPr>
              <a:t>ND</a:t>
            </a:r>
            <a:endParaRPr lang="zh-CN" altLang="en-US" sz="5400" b="1" dirty="0">
              <a:solidFill>
                <a:srgbClr val="FF0000"/>
              </a:solidFill>
            </a:endParaRPr>
          </a:p>
        </p:txBody>
      </p:sp>
      <p:sp>
        <p:nvSpPr>
          <p:cNvPr id="2" name="十六角星 1"/>
          <p:cNvSpPr/>
          <p:nvPr/>
        </p:nvSpPr>
        <p:spPr>
          <a:xfrm>
            <a:off x="147082" y="180256"/>
            <a:ext cx="2592288" cy="1931750"/>
          </a:xfrm>
          <a:prstGeom prst="star16">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b="1" dirty="0" smtClean="0"/>
              <a:t>Nice properties of Gaussian distribution</a:t>
            </a:r>
            <a:endParaRPr lang="zh-CN" altLang="en-US" b="1" dirty="0"/>
          </a:p>
        </p:txBody>
      </p:sp>
    </p:spTree>
    <p:extLst>
      <p:ext uri="{BB962C8B-B14F-4D97-AF65-F5344CB8AC3E}">
        <p14:creationId xmlns:p14="http://schemas.microsoft.com/office/powerpoint/2010/main" val="39092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8"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0540" y="16288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475656" y="2024318"/>
            <a:ext cx="1094232" cy="341376"/>
          </a:xfrm>
          <a:prstGeom prst="rect">
            <a:avLst/>
          </a:prstGeom>
        </p:spPr>
      </p:pic>
      <p:pic>
        <p:nvPicPr>
          <p:cNvPr id="12" name="图片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32500" y="2017516"/>
            <a:ext cx="1191768" cy="341376"/>
          </a:xfrm>
          <a:prstGeom prst="rect">
            <a:avLst/>
          </a:prstGeom>
        </p:spPr>
      </p:pic>
      <p:pic>
        <p:nvPicPr>
          <p:cNvPr id="13"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216" y="16288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2067866" y="5157192"/>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2686765" y="391790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6" name="图片 1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18813" y="4155444"/>
            <a:ext cx="2705100" cy="518160"/>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69163" y="5409597"/>
            <a:ext cx="4594860" cy="575310"/>
          </a:xfrm>
          <a:prstGeom prst="rect">
            <a:avLst/>
          </a:prstGeom>
        </p:spPr>
      </p:pic>
      <p:pic>
        <p:nvPicPr>
          <p:cNvPr id="18" name="图片 1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sp>
        <p:nvSpPr>
          <p:cNvPr id="19" name="TextBox 18"/>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3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9" name="图片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71600" y="2710688"/>
            <a:ext cx="2389632" cy="341376"/>
          </a:xfrm>
          <a:prstGeom prst="rect">
            <a:avLst/>
          </a:prstGeom>
        </p:spPr>
      </p:pic>
      <p:pic>
        <p:nvPicPr>
          <p:cNvPr id="19"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7944" y="238892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圆角矩形 19"/>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1" name="圆角矩形 2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3" name="图片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24" name="圆角矩形 23"/>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5" name="TextBox 14"/>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46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sp>
        <p:nvSpPr>
          <p:cNvPr id="20" name="圆角矩形 19"/>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1" name="圆角矩形 2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3" name="图片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24" name="圆角矩形 23"/>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4" name="TextBox 13"/>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78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pic>
        <p:nvPicPr>
          <p:cNvPr id="16"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8982" y="302820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圆角矩形 16"/>
          <p:cNvSpPr/>
          <p:nvPr/>
        </p:nvSpPr>
        <p:spPr>
          <a:xfrm>
            <a:off x="1918702" y="5229200"/>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058350" y="5481605"/>
            <a:ext cx="4591050" cy="518160"/>
          </a:xfrm>
          <a:prstGeom prst="rect">
            <a:avLst/>
          </a:prstGeom>
        </p:spPr>
      </p:pic>
      <p:sp>
        <p:nvSpPr>
          <p:cNvPr id="12" name="TextBox 11"/>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675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sp>
        <p:nvSpPr>
          <p:cNvPr id="17" name="圆角矩形 16"/>
          <p:cNvSpPr/>
          <p:nvPr/>
        </p:nvSpPr>
        <p:spPr>
          <a:xfrm>
            <a:off x="1918702" y="5229200"/>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058350" y="5481605"/>
            <a:ext cx="4591050" cy="518160"/>
          </a:xfrm>
          <a:prstGeom prst="rect">
            <a:avLst/>
          </a:prstGeom>
        </p:spPr>
      </p:pic>
      <p:pic>
        <p:nvPicPr>
          <p:cNvPr id="8" name="图片 7"/>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2" name="TextBox 11"/>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6912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51520" y="3092660"/>
            <a:ext cx="8784976" cy="14164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6" name="图片 5"/>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95536" y="3288296"/>
            <a:ext cx="3587496" cy="344424"/>
          </a:xfrm>
          <a:prstGeom prst="rect">
            <a:avLst/>
          </a:prstGeom>
        </p:spPr>
      </p:pic>
      <p:pic>
        <p:nvPicPr>
          <p:cNvPr id="8" name="图片 7"/>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1" name="TextBox 10"/>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826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51520" y="3092660"/>
            <a:ext cx="8784976" cy="14164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31288" y="1052736"/>
            <a:ext cx="2983992" cy="417576"/>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99108" y="1055784"/>
            <a:ext cx="2380488" cy="414528"/>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1520" y="1892548"/>
            <a:ext cx="4495800" cy="463296"/>
          </a:xfrm>
          <a:prstGeom prst="rect">
            <a:avLst/>
          </a:prstGeom>
        </p:spPr>
      </p:pic>
      <p:pic>
        <p:nvPicPr>
          <p:cNvPr id="5" name="图片 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343124" y="1892548"/>
            <a:ext cx="3596640" cy="460248"/>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692685" y="332656"/>
            <a:ext cx="4495800" cy="374904"/>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13532" y="2564904"/>
            <a:ext cx="7507224" cy="463296"/>
          </a:xfrm>
          <a:prstGeom prst="rect">
            <a:avLst/>
          </a:prstGeom>
        </p:spPr>
      </p:pic>
      <p:pic>
        <p:nvPicPr>
          <p:cNvPr id="14" name="图片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115616" y="3352824"/>
            <a:ext cx="1197864" cy="344424"/>
          </a:xfrm>
          <a:prstGeom prst="rect">
            <a:avLst/>
          </a:prstGeom>
        </p:spPr>
      </p:pic>
      <p:pic>
        <p:nvPicPr>
          <p:cNvPr id="8" name="图片 7"/>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477636" y="3838168"/>
            <a:ext cx="6190488" cy="463296"/>
          </a:xfrm>
          <a:prstGeom prst="rect">
            <a:avLst/>
          </a:prstGeom>
        </p:spPr>
      </p:pic>
      <p:sp>
        <p:nvSpPr>
          <p:cNvPr id="15" name="TextBox 14"/>
          <p:cNvSpPr txBox="1"/>
          <p:nvPr/>
        </p:nvSpPr>
        <p:spPr>
          <a:xfrm>
            <a:off x="213646" y="237959"/>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Motion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73323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3" name="TextBox 32"/>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795547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sp>
        <p:nvSpPr>
          <p:cNvPr id="3" name="TextBox 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1665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1877568" cy="423672"/>
          </a:xfrm>
          <a:prstGeom prst="rect">
            <a:avLst/>
          </a:prstGeom>
        </p:spPr>
      </p:pic>
      <p:pic>
        <p:nvPicPr>
          <p:cNvPr id="8"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2792" y="178552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7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6318504" cy="460248"/>
          </a:xfrm>
          <a:prstGeom prst="rect">
            <a:avLst/>
          </a:prstGeom>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87000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5059680" cy="460248"/>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2176" y="2469664"/>
            <a:ext cx="8479536" cy="460248"/>
          </a:xfrm>
          <a:prstGeom prst="rect">
            <a:avLst/>
          </a:prstGeom>
        </p:spPr>
      </p:pic>
      <p:pic>
        <p:nvPicPr>
          <p:cNvPr id="15" name="图片 1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sp>
        <p:nvSpPr>
          <p:cNvPr id="9" name="TextBox 8"/>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279" y="44371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38766" y="4437112"/>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the distribution the Posterior?</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graphicFrame>
        <p:nvGraphicFramePr>
          <p:cNvPr id="18" name="图示 17"/>
          <p:cNvGraphicFramePr/>
          <p:nvPr>
            <p:extLst>
              <p:ext uri="{D42A27DB-BD31-4B8C-83A1-F6EECF244321}">
                <p14:modId xmlns:p14="http://schemas.microsoft.com/office/powerpoint/2010/main" val="1458765457"/>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圆角矩形标注 3"/>
          <p:cNvSpPr/>
          <p:nvPr/>
        </p:nvSpPr>
        <p:spPr>
          <a:xfrm>
            <a:off x="632432" y="1628800"/>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31640" y="3740240"/>
            <a:ext cx="1197864" cy="344424"/>
          </a:xfrm>
          <a:prstGeom prst="rect">
            <a:avLst/>
          </a:prstGeom>
        </p:spPr>
      </p:pic>
      <p:pic>
        <p:nvPicPr>
          <p:cNvPr id="12" name="图片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676208" y="3694184"/>
            <a:ext cx="6190488" cy="463296"/>
          </a:xfrm>
          <a:prstGeom prst="rect">
            <a:avLst/>
          </a:prstGeom>
        </p:spPr>
      </p:pic>
      <p:sp>
        <p:nvSpPr>
          <p:cNvPr id="8" name="圆角矩形标注 7"/>
          <p:cNvSpPr/>
          <p:nvPr/>
        </p:nvSpPr>
        <p:spPr>
          <a:xfrm>
            <a:off x="632432" y="4509120"/>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41960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1.prweb.com/prfiles/2008/02/26/232435/Kalma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 y="1880"/>
            <a:ext cx="10289231" cy="68594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684584" y="908720"/>
            <a:ext cx="651621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Kalman </a:t>
            </a:r>
          </a:p>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3" name="矩形 2"/>
          <p:cNvSpPr/>
          <p:nvPr/>
        </p:nvSpPr>
        <p:spPr>
          <a:xfrm>
            <a:off x="629308" y="3612467"/>
            <a:ext cx="3888432" cy="1631216"/>
          </a:xfrm>
          <a:prstGeom prst="rect">
            <a:avLst/>
          </a:prstGeom>
        </p:spPr>
        <p:txBody>
          <a:bodyPr wrap="square">
            <a:spAutoFit/>
          </a:bodyPr>
          <a:lstStyle/>
          <a:p>
            <a:pPr algn="ctr"/>
            <a:r>
              <a:rPr lang="en-US" altLang="zh-CN" sz="2000" b="1" dirty="0">
                <a:solidFill>
                  <a:schemeClr val="bg1"/>
                </a:solidFill>
              </a:rPr>
              <a:t>Rudolf (Rudy) Emil </a:t>
            </a:r>
            <a:r>
              <a:rPr lang="en-US" altLang="zh-CN" sz="2000" b="1" dirty="0" err="1" smtClean="0">
                <a:solidFill>
                  <a:schemeClr val="bg1"/>
                </a:solidFill>
              </a:rPr>
              <a:t>Kálmán</a:t>
            </a:r>
            <a:endParaRPr lang="en-US" altLang="zh-CN" sz="2000" b="1" dirty="0" smtClean="0">
              <a:solidFill>
                <a:schemeClr val="bg1"/>
              </a:solidFill>
            </a:endParaRPr>
          </a:p>
          <a:p>
            <a:pPr algn="ctr"/>
            <a:r>
              <a:rPr lang="en-US" altLang="zh-CN" sz="2000" b="1" dirty="0" smtClean="0">
                <a:solidFill>
                  <a:schemeClr val="bg1"/>
                </a:solidFill>
              </a:rPr>
              <a:t>May </a:t>
            </a:r>
            <a:r>
              <a:rPr lang="en-US" altLang="zh-CN" sz="2000" b="1" dirty="0">
                <a:solidFill>
                  <a:schemeClr val="bg1"/>
                </a:solidFill>
              </a:rPr>
              <a:t>19, 1930– </a:t>
            </a:r>
            <a:r>
              <a:rPr lang="en-US" altLang="zh-CN" sz="2000" b="1" dirty="0" smtClean="0">
                <a:solidFill>
                  <a:schemeClr val="bg1"/>
                </a:solidFill>
              </a:rPr>
              <a:t> </a:t>
            </a:r>
          </a:p>
          <a:p>
            <a:pPr algn="ctr"/>
            <a:r>
              <a:rPr lang="en-US" altLang="zh-CN" sz="2000" b="1" dirty="0" smtClean="0">
                <a:solidFill>
                  <a:schemeClr val="bg1"/>
                </a:solidFill>
              </a:rPr>
              <a:t>A </a:t>
            </a:r>
            <a:r>
              <a:rPr lang="en-US" altLang="zh-CN" sz="2000" b="1" dirty="0">
                <a:solidFill>
                  <a:schemeClr val="bg1"/>
                </a:solidFill>
              </a:rPr>
              <a:t>Hungarian-American electrical engineer, mathematical system theorist</a:t>
            </a:r>
            <a:endParaRPr lang="zh-CN" altLang="en-US" sz="2000" b="1" dirty="0">
              <a:solidFill>
                <a:schemeClr val="bg1"/>
              </a:solidFill>
            </a:endParaRPr>
          </a:p>
        </p:txBody>
      </p:sp>
      <p:sp>
        <p:nvSpPr>
          <p:cNvPr id="5" name="矩形 4"/>
          <p:cNvSpPr/>
          <p:nvPr/>
        </p:nvSpPr>
        <p:spPr>
          <a:xfrm>
            <a:off x="408239" y="6128437"/>
            <a:ext cx="4761368" cy="307777"/>
          </a:xfrm>
          <a:prstGeom prst="rect">
            <a:avLst/>
          </a:prstGeom>
        </p:spPr>
        <p:txBody>
          <a:bodyPr wrap="none">
            <a:spAutoFit/>
          </a:bodyPr>
          <a:lstStyle/>
          <a:p>
            <a:r>
              <a:rPr lang="en-US" altLang="zh-CN" sz="1400" dirty="0">
                <a:solidFill>
                  <a:schemeClr val="bg1"/>
                </a:solidFill>
              </a:rPr>
              <a:t>http://en.wikipedia.org/wiki/Rudolf_E._K%C3%A1lm%C3%A1n</a:t>
            </a:r>
            <a:endParaRPr lang="zh-CN" altLang="en-US" sz="1400" dirty="0">
              <a:solidFill>
                <a:schemeClr val="bg1"/>
              </a:solidFill>
            </a:endParaRPr>
          </a:p>
        </p:txBody>
      </p:sp>
      <p:pic>
        <p:nvPicPr>
          <p:cNvPr id="1026" name="Picture 2" descr="Rudolf Ka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43611"/>
            <a:ext cx="2052290" cy="2968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8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333017159"/>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8" name="图片 7"/>
          <p:cNvPicPr>
            <a:picLocks noChangeAspect="1"/>
          </p:cNvPicPr>
          <p:nvPr>
            <p:custDataLst>
              <p:tags r:id="rId2"/>
            </p:custDataLst>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9592" y="3501008"/>
            <a:ext cx="7428461" cy="1901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80794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745438090"/>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25" name="图片 2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22" name="图片 2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97620" y="5110792"/>
            <a:ext cx="1197864" cy="344424"/>
          </a:xfrm>
          <a:prstGeom prst="rect">
            <a:avLst/>
          </a:prstGeom>
        </p:spPr>
      </p:pic>
      <p:pic>
        <p:nvPicPr>
          <p:cNvPr id="23" name="图片 2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342188" y="5064736"/>
            <a:ext cx="6190488" cy="463296"/>
          </a:xfrm>
          <a:prstGeom prst="rect">
            <a:avLst/>
          </a:prstGeom>
        </p:spPr>
      </p:pic>
      <p:sp>
        <p:nvSpPr>
          <p:cNvPr id="24" name="圆角矩形标注 23"/>
          <p:cNvSpPr/>
          <p:nvPr/>
        </p:nvSpPr>
        <p:spPr>
          <a:xfrm>
            <a:off x="683804" y="5707304"/>
            <a:ext cx="7848872" cy="936104"/>
          </a:xfrm>
          <a:prstGeom prst="wedgeRoundRectCallout">
            <a:avLst>
              <a:gd name="adj1" fmla="val 29018"/>
              <a:gd name="adj2" fmla="val -73169"/>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1154276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54083266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5" name="图片 2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8" name="图片 7"/>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9" name="圆角矩形标注 8"/>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3" name="图片 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spTree>
    <p:extLst>
      <p:ext uri="{BB962C8B-B14F-4D97-AF65-F5344CB8AC3E}">
        <p14:creationId xmlns:p14="http://schemas.microsoft.com/office/powerpoint/2010/main" val="26499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5736" y="3933056"/>
            <a:ext cx="5178552" cy="533400"/>
          </a:xfrm>
          <a:prstGeom prst="rect">
            <a:avLst/>
          </a:prstGeom>
        </p:spPr>
      </p:pic>
      <p:pic>
        <p:nvPicPr>
          <p:cNvPr id="6" name="图片 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327844" y="4725144"/>
            <a:ext cx="7272528" cy="539496"/>
          </a:xfrm>
          <a:prstGeom prst="rect">
            <a:avLst/>
          </a:prstGeom>
        </p:spPr>
      </p:pic>
      <p:graphicFrame>
        <p:nvGraphicFramePr>
          <p:cNvPr id="9" name="图示 8"/>
          <p:cNvGraphicFramePr/>
          <p:nvPr>
            <p:extLst>
              <p:ext uri="{D42A27DB-BD31-4B8C-83A1-F6EECF244321}">
                <p14:modId xmlns:p14="http://schemas.microsoft.com/office/powerpoint/2010/main" val="325558221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7951959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67544" y="5715222"/>
            <a:ext cx="8284464"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44" y="5805264"/>
            <a:ext cx="7776864" cy="46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771800" y="5157192"/>
            <a:ext cx="3286990" cy="461665"/>
          </a:xfrm>
          <a:prstGeom prst="rect">
            <a:avLst/>
          </a:prstGeom>
        </p:spPr>
        <p:txBody>
          <a:bodyPr wrap="none">
            <a:spAutoFit/>
          </a:bodyPr>
          <a:lstStyle/>
          <a:p>
            <a:r>
              <a:rPr lang="en-US" altLang="zh-CN" sz="2400" b="1" dirty="0">
                <a:solidFill>
                  <a:srgbClr val="FF0000"/>
                </a:solidFill>
              </a:rPr>
              <a:t>Matrix Inversion Lemma</a:t>
            </a:r>
            <a:endParaRPr lang="zh-CN" altLang="en-US" sz="2400" b="1" dirty="0">
              <a:solidFill>
                <a:srgbClr val="FF0000"/>
              </a:solidFill>
            </a:endParaRPr>
          </a:p>
        </p:txBody>
      </p:sp>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13096" y="719160"/>
            <a:ext cx="7272528" cy="539496"/>
          </a:xfrm>
          <a:prstGeom prst="rect">
            <a:avLst/>
          </a:prstGeom>
        </p:spPr>
      </p:pic>
      <p:pic>
        <p:nvPicPr>
          <p:cNvPr id="16" name="图片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65024" y="1443888"/>
            <a:ext cx="8284464" cy="493776"/>
          </a:xfrm>
          <a:prstGeom prst="rect">
            <a:avLst/>
          </a:prstGeom>
        </p:spPr>
      </p:pic>
    </p:spTree>
    <p:extLst>
      <p:ext uri="{BB962C8B-B14F-4D97-AF65-F5344CB8AC3E}">
        <p14:creationId xmlns:p14="http://schemas.microsoft.com/office/powerpoint/2010/main" val="144398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13096" y="719160"/>
            <a:ext cx="7272528" cy="539496"/>
          </a:xfrm>
          <a:prstGeom prst="rect">
            <a:avLst/>
          </a:prstGeom>
        </p:spPr>
      </p:pic>
      <p:pic>
        <p:nvPicPr>
          <p:cNvPr id="2" name="图片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65024" y="1443888"/>
            <a:ext cx="8284464" cy="493776"/>
          </a:xfrm>
          <a:prstGeom prst="rect">
            <a:avLst/>
          </a:prstGeom>
        </p:spPr>
      </p:pic>
      <p:pic>
        <p:nvPicPr>
          <p:cNvPr id="14" name="图片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384624" y="4973911"/>
            <a:ext cx="3569208" cy="493776"/>
          </a:xfrm>
          <a:prstGeom prst="rect">
            <a:avLst/>
          </a:prstGeom>
        </p:spPr>
      </p:pic>
      <p:sp>
        <p:nvSpPr>
          <p:cNvPr id="9" name="矩形 8"/>
          <p:cNvSpPr/>
          <p:nvPr/>
        </p:nvSpPr>
        <p:spPr>
          <a:xfrm>
            <a:off x="1675068" y="4964128"/>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4" name="图片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65024" y="2090064"/>
            <a:ext cx="6440424" cy="493776"/>
          </a:xfrm>
          <a:prstGeom prst="rect">
            <a:avLst/>
          </a:prstGeom>
        </p:spPr>
      </p:pic>
      <p:pic>
        <p:nvPicPr>
          <p:cNvPr id="7" name="图片 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4296" y="2678056"/>
            <a:ext cx="7101840" cy="493776"/>
          </a:xfrm>
          <a:prstGeom prst="rect">
            <a:avLst/>
          </a:prstGeom>
        </p:spPr>
      </p:pic>
      <p:sp>
        <p:nvSpPr>
          <p:cNvPr id="16" name="矩形 15"/>
          <p:cNvSpPr/>
          <p:nvPr/>
        </p:nvSpPr>
        <p:spPr>
          <a:xfrm>
            <a:off x="1675068" y="4400406"/>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17" name="图片 1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59244" y="4403302"/>
            <a:ext cx="3157728" cy="493776"/>
          </a:xfrm>
          <a:prstGeom prst="rect">
            <a:avLst/>
          </a:prstGeom>
        </p:spPr>
      </p:pic>
      <p:pic>
        <p:nvPicPr>
          <p:cNvPr id="11" name="图片 10"/>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96184" y="3311448"/>
            <a:ext cx="3121152" cy="493776"/>
          </a:xfrm>
          <a:prstGeom prst="rect">
            <a:avLst/>
          </a:prstGeom>
        </p:spPr>
      </p:pic>
    </p:spTree>
    <p:extLst>
      <p:ext uri="{BB962C8B-B14F-4D97-AF65-F5344CB8AC3E}">
        <p14:creationId xmlns:p14="http://schemas.microsoft.com/office/powerpoint/2010/main" val="34988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5" name="圆角矩形 34"/>
          <p:cNvSpPr/>
          <p:nvPr/>
        </p:nvSpPr>
        <p:spPr>
          <a:xfrm>
            <a:off x="4150179" y="3562640"/>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圆角矩形 33"/>
          <p:cNvSpPr/>
          <p:nvPr/>
        </p:nvSpPr>
        <p:spPr>
          <a:xfrm>
            <a:off x="4150179" y="4204841"/>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圆角矩形 32"/>
          <p:cNvSpPr/>
          <p:nvPr/>
        </p:nvSpPr>
        <p:spPr>
          <a:xfrm>
            <a:off x="4139951" y="5255745"/>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6" name="TextBox 35"/>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049830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871525133"/>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70679" y="5580208"/>
            <a:ext cx="3892296" cy="460248"/>
          </a:xfrm>
          <a:prstGeom prst="rect">
            <a:avLst/>
          </a:prstGeom>
        </p:spPr>
      </p:pic>
      <p:pic>
        <p:nvPicPr>
          <p:cNvPr id="23" name="图片 2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305059" y="5580208"/>
            <a:ext cx="2133600" cy="368808"/>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545379" y="4018416"/>
            <a:ext cx="5739384" cy="460248"/>
          </a:xfrm>
          <a:prstGeom prst="rect">
            <a:avLst/>
          </a:prstGeom>
        </p:spPr>
      </p:pic>
      <p:sp>
        <p:nvSpPr>
          <p:cNvPr id="26" name="圆角矩形标注 25"/>
          <p:cNvSpPr/>
          <p:nvPr/>
        </p:nvSpPr>
        <p:spPr>
          <a:xfrm>
            <a:off x="575267" y="2564904"/>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27" name="图片 2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74475" y="4676344"/>
            <a:ext cx="1197864" cy="344424"/>
          </a:xfrm>
          <a:prstGeom prst="rect">
            <a:avLst/>
          </a:prstGeom>
        </p:spPr>
      </p:pic>
      <p:pic>
        <p:nvPicPr>
          <p:cNvPr id="28" name="图片 2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19043" y="4630288"/>
            <a:ext cx="6190488" cy="463296"/>
          </a:xfrm>
          <a:prstGeom prst="rect">
            <a:avLst/>
          </a:prstGeom>
        </p:spPr>
      </p:pic>
      <p:sp>
        <p:nvSpPr>
          <p:cNvPr id="29" name="圆角矩形标注 28"/>
          <p:cNvSpPr/>
          <p:nvPr/>
        </p:nvSpPr>
        <p:spPr>
          <a:xfrm>
            <a:off x="575267" y="5445224"/>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33221792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716390555"/>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图片 1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52716" y="2626505"/>
            <a:ext cx="8355711" cy="472059"/>
          </a:xfrm>
          <a:prstGeom prst="rect">
            <a:avLst/>
          </a:prstGeom>
        </p:spPr>
      </p:pic>
      <p:pic>
        <p:nvPicPr>
          <p:cNvPr id="11" name="图片 1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13" name="圆角矩形标注 12"/>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19" name="图片 18"/>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27844" y="4644104"/>
            <a:ext cx="3892296" cy="460248"/>
          </a:xfrm>
          <a:prstGeom prst="rect">
            <a:avLst/>
          </a:prstGeom>
        </p:spPr>
      </p:pic>
      <p:pic>
        <p:nvPicPr>
          <p:cNvPr id="20" name="图片 1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362224" y="4644104"/>
            <a:ext cx="2133600" cy="368808"/>
          </a:xfrm>
          <a:prstGeom prst="rect">
            <a:avLst/>
          </a:prstGeom>
        </p:spPr>
      </p:pic>
      <p:pic>
        <p:nvPicPr>
          <p:cNvPr id="17" name="图片 16"/>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107216" y="3324985"/>
            <a:ext cx="7174230" cy="472059"/>
          </a:xfrm>
          <a:prstGeom prst="rect">
            <a:avLst/>
          </a:prstGeom>
        </p:spPr>
      </p:pic>
    </p:spTree>
    <p:extLst>
      <p:ext uri="{BB962C8B-B14F-4D97-AF65-F5344CB8AC3E}">
        <p14:creationId xmlns:p14="http://schemas.microsoft.com/office/powerpoint/2010/main" val="298896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66324" y="282248"/>
            <a:ext cx="8355711" cy="472059"/>
          </a:xfrm>
          <a:prstGeom prst="rect">
            <a:avLst/>
          </a:prstGeom>
        </p:spPr>
      </p:pic>
      <p:pic>
        <p:nvPicPr>
          <p:cNvPr id="17" name="图片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20824" y="980728"/>
            <a:ext cx="7174230" cy="472059"/>
          </a:xfrm>
          <a:prstGeom prst="rect">
            <a:avLst/>
          </a:prstGeom>
        </p:spPr>
      </p:pic>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39552" y="1605186"/>
            <a:ext cx="8417052" cy="472059"/>
          </a:xfrm>
          <a:prstGeom prst="rect">
            <a:avLst/>
          </a:prstGeom>
        </p:spPr>
      </p:pic>
      <p:pic>
        <p:nvPicPr>
          <p:cNvPr id="4" name="图片 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39554" y="2348880"/>
            <a:ext cx="6318123" cy="472059"/>
          </a:xfrm>
          <a:prstGeom prst="rect">
            <a:avLst/>
          </a:prstGeom>
        </p:spPr>
      </p:pic>
      <p:pic>
        <p:nvPicPr>
          <p:cNvPr id="8" name="图片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3860419"/>
            <a:ext cx="2071116" cy="404622"/>
          </a:xfrm>
          <a:prstGeom prst="rect">
            <a:avLst/>
          </a:prstGeom>
        </p:spPr>
      </p:pic>
      <p:pic>
        <p:nvPicPr>
          <p:cNvPr id="10" name="图片 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5304" y="4553702"/>
            <a:ext cx="7491222" cy="370332"/>
          </a:xfrm>
          <a:prstGeom prst="rect">
            <a:avLst/>
          </a:prstGeom>
        </p:spPr>
      </p:pic>
      <p:pic>
        <p:nvPicPr>
          <p:cNvPr id="24" name="图片 2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311488" y="5273782"/>
            <a:ext cx="4114800" cy="370332"/>
          </a:xfrm>
          <a:prstGeom prst="rect">
            <a:avLst/>
          </a:prstGeom>
        </p:spPr>
      </p:pic>
    </p:spTree>
    <p:extLst>
      <p:ext uri="{BB962C8B-B14F-4D97-AF65-F5344CB8AC3E}">
        <p14:creationId xmlns:p14="http://schemas.microsoft.com/office/powerpoint/2010/main" val="231020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086320" y="1840913"/>
            <a:ext cx="384486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Author = {Kalman, Rudolph Emil},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Title = {A New Approach to Linear Filtering and Prediction Problems},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Journal = {Transactions of the ASME--Journal of Basic Engineering},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Volume = {82},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Number = {Series D},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Pages = {35--45},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Year = {1960} }</a:t>
            </a: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rPr>
              <a:t>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578350" cy="5924550"/>
          </a:xfrm>
          <a:prstGeom prst="rect">
            <a:avLst/>
          </a:prstGeom>
          <a:ln w="38100" cmpd="sng">
            <a:solidFill>
              <a:srgbClr val="FFC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6324" y="282248"/>
            <a:ext cx="8355711" cy="472059"/>
          </a:xfrm>
          <a:prstGeom prst="rect">
            <a:avLst/>
          </a:prstGeom>
        </p:spPr>
      </p:pic>
      <p:pic>
        <p:nvPicPr>
          <p:cNvPr id="17" name="图片 1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120824" y="980728"/>
            <a:ext cx="7174230" cy="472059"/>
          </a:xfrm>
          <a:prstGeom prst="rect">
            <a:avLst/>
          </a:prstGeom>
        </p:spPr>
      </p:pic>
      <p:pic>
        <p:nvPicPr>
          <p:cNvPr id="2" name="图片 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39552" y="1605186"/>
            <a:ext cx="8417052" cy="472059"/>
          </a:xfrm>
          <a:prstGeom prst="rect">
            <a:avLst/>
          </a:prstGeom>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39553" y="2348880"/>
            <a:ext cx="6318123" cy="472059"/>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120824" y="6007575"/>
            <a:ext cx="2071116" cy="404622"/>
          </a:xfrm>
          <a:prstGeom prst="rect">
            <a:avLst/>
          </a:prstGeom>
        </p:spPr>
      </p:pic>
      <p:pic>
        <p:nvPicPr>
          <p:cNvPr id="24" name="图片 23"/>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369488" y="6007575"/>
            <a:ext cx="4114800" cy="370332"/>
          </a:xfrm>
          <a:prstGeom prst="rect">
            <a:avLst/>
          </a:prstGeom>
        </p:spPr>
      </p:pic>
      <p:pic>
        <p:nvPicPr>
          <p:cNvPr id="4" name="图片 3"/>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39553" y="2959615"/>
            <a:ext cx="8337042" cy="432054"/>
          </a:xfrm>
          <a:prstGeom prst="rect">
            <a:avLst/>
          </a:prstGeom>
        </p:spPr>
      </p:pic>
      <p:pic>
        <p:nvPicPr>
          <p:cNvPr id="11" name="图片 10"/>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113204" y="5310991"/>
            <a:ext cx="3569208" cy="493776"/>
          </a:xfrm>
          <a:prstGeom prst="rect">
            <a:avLst/>
          </a:prstGeom>
        </p:spPr>
      </p:pic>
      <p:sp>
        <p:nvSpPr>
          <p:cNvPr id="12" name="矩形 11"/>
          <p:cNvSpPr/>
          <p:nvPr/>
        </p:nvSpPr>
        <p:spPr>
          <a:xfrm>
            <a:off x="1403648" y="5301208"/>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sp>
        <p:nvSpPr>
          <p:cNvPr id="13" name="矩形 12"/>
          <p:cNvSpPr/>
          <p:nvPr/>
        </p:nvSpPr>
        <p:spPr>
          <a:xfrm>
            <a:off x="1403648" y="4737486"/>
            <a:ext cx="1123449" cy="461665"/>
          </a:xfrm>
          <a:prstGeom prst="rect">
            <a:avLst/>
          </a:prstGeom>
        </p:spPr>
        <p:txBody>
          <a:bodyPr wrap="none">
            <a:spAutoFit/>
          </a:bodyPr>
          <a:lstStyle/>
          <a:p>
            <a:r>
              <a:rPr lang="en-US" altLang="zh-CN" sz="2400" b="1" dirty="0" smtClean="0">
                <a:solidFill>
                  <a:srgbClr val="FF0000"/>
                </a:solidFill>
              </a:rPr>
              <a:t>Denote</a:t>
            </a:r>
            <a:endParaRPr lang="zh-CN" altLang="en-US" sz="2400" b="1" dirty="0">
              <a:solidFill>
                <a:srgbClr val="FF0000"/>
              </a:solidFill>
            </a:endParaRPr>
          </a:p>
        </p:txBody>
      </p:sp>
      <p:pic>
        <p:nvPicPr>
          <p:cNvPr id="14" name="图片 13"/>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987824" y="4740382"/>
            <a:ext cx="3157728" cy="493776"/>
          </a:xfrm>
          <a:prstGeom prst="rect">
            <a:avLst/>
          </a:prstGeom>
        </p:spPr>
      </p:pic>
      <p:pic>
        <p:nvPicPr>
          <p:cNvPr id="5" name="图片 4"/>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579557" y="3539879"/>
            <a:ext cx="5867400" cy="432054"/>
          </a:xfrm>
          <a:prstGeom prst="rect">
            <a:avLst/>
          </a:prstGeom>
        </p:spPr>
      </p:pic>
      <p:pic>
        <p:nvPicPr>
          <p:cNvPr id="6" name="图片 5"/>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3661" y="4221088"/>
            <a:ext cx="4176522" cy="357378"/>
          </a:xfrm>
          <a:prstGeom prst="rect">
            <a:avLst/>
          </a:prstGeom>
        </p:spPr>
      </p:pic>
    </p:spTree>
    <p:extLst>
      <p:ext uri="{BB962C8B-B14F-4D97-AF65-F5344CB8AC3E}">
        <p14:creationId xmlns:p14="http://schemas.microsoft.com/office/powerpoint/2010/main" val="11177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60040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圆角矩形 36"/>
          <p:cNvSpPr/>
          <p:nvPr/>
        </p:nvSpPr>
        <p:spPr>
          <a:xfrm>
            <a:off x="4131875" y="4841427"/>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圆角矩形 35"/>
          <p:cNvSpPr/>
          <p:nvPr/>
        </p:nvSpPr>
        <p:spPr>
          <a:xfrm>
            <a:off x="4131876" y="2971579"/>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5" name="圆角矩形 34"/>
          <p:cNvSpPr/>
          <p:nvPr/>
        </p:nvSpPr>
        <p:spPr>
          <a:xfrm>
            <a:off x="4150179" y="3562640"/>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圆角矩形 33"/>
          <p:cNvSpPr/>
          <p:nvPr/>
        </p:nvSpPr>
        <p:spPr>
          <a:xfrm>
            <a:off x="4150179" y="4204841"/>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圆角矩形 32"/>
          <p:cNvSpPr/>
          <p:nvPr/>
        </p:nvSpPr>
        <p:spPr>
          <a:xfrm>
            <a:off x="4150179" y="5466438"/>
            <a:ext cx="4536505"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圆角矩形 4"/>
          <p:cNvSpPr/>
          <p:nvPr/>
        </p:nvSpPr>
        <p:spPr>
          <a:xfrm>
            <a:off x="265865" y="916331"/>
            <a:ext cx="4810192"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937645"/>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87097" y="5531447"/>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6056208"/>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2" name="圆角矩形 31"/>
          <p:cNvSpPr/>
          <p:nvPr/>
        </p:nvSpPr>
        <p:spPr>
          <a:xfrm>
            <a:off x="258792" y="1614904"/>
            <a:ext cx="4817266" cy="555149"/>
          </a:xfrm>
          <a:prstGeom prst="roundRect">
            <a:avLst>
              <a:gd name="adj" fmla="val 2844"/>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57478" y="1678935"/>
            <a:ext cx="4112514" cy="432054"/>
          </a:xfrm>
          <a:prstGeom prst="rect">
            <a:avLst/>
          </a:prstGeom>
        </p:spPr>
      </p:pic>
      <p:sp>
        <p:nvSpPr>
          <p:cNvPr id="38" name="TextBox 37"/>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27171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udolf Kalman U.S. President Barack Obama (R) presents a 2008 National Medal of Science to Rudolf Kalman (L) of Swiss Federal Institute of Technology in Zurich during an East Room ceeremony October 7, 2009 at the White House in Washington, DC. Obama presented medals to recipients of the 2008 National Medal of Science and the National Medal of Technology and Inno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5320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图示 3"/>
          <p:cNvGraphicFramePr/>
          <p:nvPr>
            <p:extLst>
              <p:ext uri="{D42A27DB-BD31-4B8C-83A1-F6EECF244321}">
                <p14:modId xmlns:p14="http://schemas.microsoft.com/office/powerpoint/2010/main" val="4065095851"/>
              </p:ext>
            </p:extLst>
          </p:nvPr>
        </p:nvGraphicFramePr>
        <p:xfrm>
          <a:off x="251520" y="4725144"/>
          <a:ext cx="8532440" cy="1815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9116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441" y="1628800"/>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Demonstrate Linear Kalman Filter by </a:t>
            </a:r>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Simulation</a:t>
            </a:r>
          </a:p>
        </p:txBody>
      </p:sp>
    </p:spTree>
    <p:extLst>
      <p:ext uri="{BB962C8B-B14F-4D97-AF65-F5344CB8AC3E}">
        <p14:creationId xmlns:p14="http://schemas.microsoft.com/office/powerpoint/2010/main" val="30066272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764704"/>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definition of simulation?</a:t>
            </a:r>
            <a:endParaRPr lang="zh-CN" altLang="en-US" sz="44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341845699"/>
              </p:ext>
            </p:extLst>
          </p:nvPr>
        </p:nvGraphicFramePr>
        <p:xfrm>
          <a:off x="971600" y="2996952"/>
          <a:ext cx="7632848"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2555776" y="2420888"/>
            <a:ext cx="3927807" cy="369332"/>
          </a:xfrm>
          <a:prstGeom prst="rect">
            <a:avLst/>
          </a:prstGeom>
        </p:spPr>
        <p:txBody>
          <a:bodyPr wrap="none">
            <a:spAutoFit/>
          </a:bodyPr>
          <a:lstStyle/>
          <a:p>
            <a:r>
              <a:rPr lang="en-US" altLang="zh-CN" dirty="0">
                <a:hlinkClick r:id="rId8"/>
              </a:rPr>
              <a:t>http://en.wikipedia.org/wiki/Simulation</a:t>
            </a:r>
            <a:endParaRPr lang="zh-CN" altLang="en-US" dirty="0"/>
          </a:p>
        </p:txBody>
      </p:sp>
    </p:spTree>
    <p:extLst>
      <p:ext uri="{BB962C8B-B14F-4D97-AF65-F5344CB8AC3E}">
        <p14:creationId xmlns:p14="http://schemas.microsoft.com/office/powerpoint/2010/main" val="43244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4DCF3CC1-9AE8-40E3-A337-B0A4A80044DE}"/>
                                            </p:graphicEl>
                                          </p:spTgt>
                                        </p:tgtEl>
                                        <p:attrNameLst>
                                          <p:attrName>style.visibility</p:attrName>
                                        </p:attrNameLst>
                                      </p:cBhvr>
                                      <p:to>
                                        <p:strVal val="visible"/>
                                      </p:to>
                                    </p:set>
                                    <p:animEffect transition="in" filter="fade">
                                      <p:cBhvr>
                                        <p:cTn id="7" dur="1000"/>
                                        <p:tgtEl>
                                          <p:spTgt spid="5">
                                            <p:graphicEl>
                                              <a:dgm id="{4DCF3CC1-9AE8-40E3-A337-B0A4A80044DE}"/>
                                            </p:graphicEl>
                                          </p:spTgt>
                                        </p:tgtEl>
                                      </p:cBhvr>
                                    </p:animEffect>
                                    <p:anim calcmode="lin" valueType="num">
                                      <p:cBhvr>
                                        <p:cTn id="8" dur="1000" fill="hold"/>
                                        <p:tgtEl>
                                          <p:spTgt spid="5">
                                            <p:graphicEl>
                                              <a:dgm id="{4DCF3CC1-9AE8-40E3-A337-B0A4A80044DE}"/>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4DCF3CC1-9AE8-40E3-A337-B0A4A80044DE}"/>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D199166C-FB57-4016-9A0F-DB8E8ECA7F7B}"/>
                                            </p:graphicEl>
                                          </p:spTgt>
                                        </p:tgtEl>
                                        <p:attrNameLst>
                                          <p:attrName>style.visibility</p:attrName>
                                        </p:attrNameLst>
                                      </p:cBhvr>
                                      <p:to>
                                        <p:strVal val="visible"/>
                                      </p:to>
                                    </p:set>
                                    <p:animEffect transition="in" filter="fade">
                                      <p:cBhvr>
                                        <p:cTn id="12" dur="1000"/>
                                        <p:tgtEl>
                                          <p:spTgt spid="5">
                                            <p:graphicEl>
                                              <a:dgm id="{D199166C-FB57-4016-9A0F-DB8E8ECA7F7B}"/>
                                            </p:graphicEl>
                                          </p:spTgt>
                                        </p:tgtEl>
                                      </p:cBhvr>
                                    </p:animEffect>
                                    <p:anim calcmode="lin" valueType="num">
                                      <p:cBhvr>
                                        <p:cTn id="13" dur="1000" fill="hold"/>
                                        <p:tgtEl>
                                          <p:spTgt spid="5">
                                            <p:graphicEl>
                                              <a:dgm id="{D199166C-FB57-4016-9A0F-DB8E8ECA7F7B}"/>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D199166C-FB57-4016-9A0F-DB8E8ECA7F7B}"/>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5">
                                            <p:graphicEl>
                                              <a:dgm id="{04907A56-C71F-4B20-8356-088338C564D8}"/>
                                            </p:graphicEl>
                                          </p:spTgt>
                                        </p:tgtEl>
                                        <p:attrNameLst>
                                          <p:attrName>style.visibility</p:attrName>
                                        </p:attrNameLst>
                                      </p:cBhvr>
                                      <p:to>
                                        <p:strVal val="visible"/>
                                      </p:to>
                                    </p:set>
                                    <p:animEffect transition="in" filter="fade">
                                      <p:cBhvr>
                                        <p:cTn id="18" dur="1000"/>
                                        <p:tgtEl>
                                          <p:spTgt spid="5">
                                            <p:graphicEl>
                                              <a:dgm id="{04907A56-C71F-4B20-8356-088338C564D8}"/>
                                            </p:graphicEl>
                                          </p:spTgt>
                                        </p:tgtEl>
                                      </p:cBhvr>
                                    </p:animEffect>
                                    <p:anim calcmode="lin" valueType="num">
                                      <p:cBhvr>
                                        <p:cTn id="19" dur="1000" fill="hold"/>
                                        <p:tgtEl>
                                          <p:spTgt spid="5">
                                            <p:graphicEl>
                                              <a:dgm id="{04907A56-C71F-4B20-8356-088338C564D8}"/>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04907A56-C71F-4B20-8356-088338C564D8}"/>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graphicEl>
                                              <a:dgm id="{1A197EE1-31CD-47B9-A4DD-7B9434F8C282}"/>
                                            </p:graphicEl>
                                          </p:spTgt>
                                        </p:tgtEl>
                                        <p:attrNameLst>
                                          <p:attrName>style.visibility</p:attrName>
                                        </p:attrNameLst>
                                      </p:cBhvr>
                                      <p:to>
                                        <p:strVal val="visible"/>
                                      </p:to>
                                    </p:set>
                                    <p:animEffect transition="in" filter="fade">
                                      <p:cBhvr>
                                        <p:cTn id="23" dur="1000"/>
                                        <p:tgtEl>
                                          <p:spTgt spid="5">
                                            <p:graphicEl>
                                              <a:dgm id="{1A197EE1-31CD-47B9-A4DD-7B9434F8C282}"/>
                                            </p:graphicEl>
                                          </p:spTgt>
                                        </p:tgtEl>
                                      </p:cBhvr>
                                    </p:animEffect>
                                    <p:anim calcmode="lin" valueType="num">
                                      <p:cBhvr>
                                        <p:cTn id="24" dur="1000" fill="hold"/>
                                        <p:tgtEl>
                                          <p:spTgt spid="5">
                                            <p:graphicEl>
                                              <a:dgm id="{1A197EE1-31CD-47B9-A4DD-7B9434F8C282}"/>
                                            </p:graphicEl>
                                          </p:spTgt>
                                        </p:tgtEl>
                                        <p:attrNameLst>
                                          <p:attrName>ppt_x</p:attrName>
                                        </p:attrNameLst>
                                      </p:cBhvr>
                                      <p:tavLst>
                                        <p:tav tm="0">
                                          <p:val>
                                            <p:strVal val="#ppt_x"/>
                                          </p:val>
                                        </p:tav>
                                        <p:tav tm="100000">
                                          <p:val>
                                            <p:strVal val="#ppt_x"/>
                                          </p:val>
                                        </p:tav>
                                      </p:tavLst>
                                    </p:anim>
                                    <p:anim calcmode="lin" valueType="num">
                                      <p:cBhvr>
                                        <p:cTn id="25" dur="1000" fill="hold"/>
                                        <p:tgtEl>
                                          <p:spTgt spid="5">
                                            <p:graphicEl>
                                              <a:dgm id="{1A197EE1-31CD-47B9-A4DD-7B9434F8C282}"/>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Works\Teach\Mobile Robot\Code\robotcourse\p29\map.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51720" y="1529408"/>
            <a:ext cx="5328592" cy="5328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908720"/>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it simulation?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07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Works\Teach\Mobile Robot\Code\robotcourse\p29\map.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51720" y="1529408"/>
            <a:ext cx="5328592" cy="5328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SLAM\Datasets\Rose Upstairs Pictures May 25 2009\IMG_55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4583623"/>
            <a:ext cx="1644137" cy="1233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 name="Picture 4" descr="D:\Works\SLAM\Datasets\Rose Upstairs Pictures May 25 2009\IMG_55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4655914"/>
            <a:ext cx="1556851" cy="1167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Picture 7" descr="D:\Works\SLAM\Datasets\Rose Upstairs Pictures May 25 2009\IMG_555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6327" y="2900424"/>
            <a:ext cx="1529549" cy="11471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6" descr="D:\Works\SLAM\Datasets\Rose Upstairs Pictures May 25 2009\IMG_55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2955418"/>
            <a:ext cx="1656184" cy="12421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3840" y="188640"/>
            <a:ext cx="806489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No! </a:t>
            </a:r>
            <a:r>
              <a:rPr lang="en-US" altLang="zh-CN" sz="4400" b="1" dirty="0" smtClean="0">
                <a:solidFill>
                  <a:srgbClr val="92D050"/>
                </a:solidFill>
                <a:effectLst>
                  <a:outerShdw blurRad="38100" dist="38100" dir="2700000" algn="tl">
                    <a:srgbClr val="000000">
                      <a:alpha val="43137"/>
                    </a:srgbClr>
                  </a:outerShdw>
                </a:effectLst>
              </a:rPr>
              <a:t>the real data collected based on field test is used.</a:t>
            </a:r>
            <a:endParaRPr lang="zh-CN" altLang="en-US" sz="4400" b="1" dirty="0">
              <a:solidFill>
                <a:srgbClr val="92D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832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34\pa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5110" y="1380814"/>
            <a:ext cx="5490011" cy="52982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206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632853"/>
            <a:ext cx="6209698"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it simulation?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578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34\pa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5110" y="1380814"/>
            <a:ext cx="5490011" cy="529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512" y="426499"/>
            <a:ext cx="8748464"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Yes! </a:t>
            </a:r>
            <a:r>
              <a:rPr lang="en-US" altLang="zh-CN" sz="4400" b="1" dirty="0" smtClean="0">
                <a:solidFill>
                  <a:srgbClr val="92D050"/>
                </a:solidFill>
                <a:effectLst>
                  <a:outerShdw blurRad="38100" dist="38100" dir="2700000" algn="tl">
                    <a:srgbClr val="000000">
                      <a:alpha val="43137"/>
                    </a:srgbClr>
                  </a:outerShdw>
                </a:effectLst>
              </a:rPr>
              <a:t>the data is imitated with models.</a:t>
            </a:r>
            <a:endParaRPr lang="zh-CN" altLang="en-US" sz="4400" b="1" dirty="0">
              <a:solidFill>
                <a:srgbClr val="92D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954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651269684"/>
              </p:ext>
            </p:extLst>
          </p:nvPr>
        </p:nvGraphicFramePr>
        <p:xfrm>
          <a:off x="755576" y="404664"/>
          <a:ext cx="763284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2326082" y="6052646"/>
            <a:ext cx="4114973" cy="369332"/>
          </a:xfrm>
          <a:prstGeom prst="rect">
            <a:avLst/>
          </a:prstGeom>
        </p:spPr>
        <p:txBody>
          <a:bodyPr wrap="none">
            <a:spAutoFit/>
          </a:bodyPr>
          <a:lstStyle/>
          <a:p>
            <a:r>
              <a:rPr lang="en-US" altLang="zh-CN" dirty="0">
                <a:hlinkClick r:id="rId7"/>
              </a:rPr>
              <a:t>http://en.wikipedia.org/wiki/White_noise</a:t>
            </a:r>
            <a:endParaRPr lang="zh-CN" altLang="en-US" dirty="0"/>
          </a:p>
        </p:txBody>
      </p:sp>
      <p:grpSp>
        <p:nvGrpSpPr>
          <p:cNvPr id="6" name="组合 5"/>
          <p:cNvGrpSpPr/>
          <p:nvPr/>
        </p:nvGrpSpPr>
        <p:grpSpPr>
          <a:xfrm>
            <a:off x="761941" y="2860123"/>
            <a:ext cx="7632848" cy="994500"/>
            <a:chOff x="0" y="1485184"/>
            <a:chExt cx="7632848" cy="994500"/>
          </a:xfrm>
        </p:grpSpPr>
        <p:sp>
          <p:nvSpPr>
            <p:cNvPr id="7" name="圆角矩形 6"/>
            <p:cNvSpPr/>
            <p:nvPr/>
          </p:nvSpPr>
          <p:spPr>
            <a:xfrm>
              <a:off x="0" y="1485184"/>
              <a:ext cx="7632848" cy="994500"/>
            </a:xfrm>
            <a:prstGeom prst="roundRect">
              <a:avLst/>
            </a:prstGeom>
          </p:spPr>
          <p:style>
            <a:lnRef idx="0">
              <a:schemeClr val="lt1">
                <a:hueOff val="0"/>
                <a:satOff val="0"/>
                <a:lumOff val="0"/>
                <a:alphaOff val="0"/>
              </a:schemeClr>
            </a:lnRef>
            <a:fillRef idx="3">
              <a:schemeClr val="accent2">
                <a:hueOff val="4681519"/>
                <a:satOff val="-5839"/>
                <a:lumOff val="1373"/>
                <a:alphaOff val="0"/>
              </a:schemeClr>
            </a:fillRef>
            <a:effectRef idx="3">
              <a:schemeClr val="accent2">
                <a:hueOff val="4681519"/>
                <a:satOff val="-5839"/>
                <a:lumOff val="1373"/>
                <a:alphaOff val="0"/>
              </a:schemeClr>
            </a:effectRef>
            <a:fontRef idx="minor">
              <a:schemeClr val="lt1"/>
            </a:fontRef>
          </p:style>
        </p:sp>
        <p:sp>
          <p:nvSpPr>
            <p:cNvPr id="8" name="圆角矩形 4"/>
            <p:cNvSpPr/>
            <p:nvPr/>
          </p:nvSpPr>
          <p:spPr>
            <a:xfrm>
              <a:off x="48547" y="1533731"/>
              <a:ext cx="7535754" cy="8974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altLang="zh-CN" sz="2500" kern="1200" dirty="0" smtClean="0"/>
                <a:t>The </a:t>
              </a:r>
              <a:r>
                <a:rPr lang="en-US" altLang="zh-CN" sz="2500" b="1" kern="1200" dirty="0" smtClean="0">
                  <a:solidFill>
                    <a:srgbClr val="FF0000"/>
                  </a:solidFill>
                </a:rPr>
                <a:t>Gaussian white noise </a:t>
              </a:r>
              <a:r>
                <a:rPr lang="en-US" altLang="zh-CN" sz="2500" kern="1200" dirty="0" smtClean="0"/>
                <a:t>is always employed to model process and sensor noise.</a:t>
              </a:r>
              <a:endParaRPr lang="zh-CN" altLang="en-US" sz="2500" kern="1200" dirty="0"/>
            </a:p>
          </p:txBody>
        </p:sp>
      </p:grpSp>
      <p:graphicFrame>
        <p:nvGraphicFramePr>
          <p:cNvPr id="3" name="图示 2"/>
          <p:cNvGraphicFramePr/>
          <p:nvPr>
            <p:extLst>
              <p:ext uri="{D42A27DB-BD31-4B8C-83A1-F6EECF244321}">
                <p14:modId xmlns:p14="http://schemas.microsoft.com/office/powerpoint/2010/main" val="240750297"/>
              </p:ext>
            </p:extLst>
          </p:nvPr>
        </p:nvGraphicFramePr>
        <p:xfrm>
          <a:off x="1085977" y="4221088"/>
          <a:ext cx="6984776" cy="1872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0024057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2276872"/>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8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Why filtering?</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734554" y="826437"/>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6" name="组合 5"/>
          <p:cNvGrpSpPr/>
          <p:nvPr/>
        </p:nvGrpSpPr>
        <p:grpSpPr>
          <a:xfrm>
            <a:off x="643878" y="1344944"/>
            <a:ext cx="3041091" cy="2276858"/>
            <a:chOff x="1071320" y="3003369"/>
            <a:chExt cx="1887884" cy="1800200"/>
          </a:xfrm>
        </p:grpSpPr>
        <p:cxnSp>
          <p:nvCxnSpPr>
            <p:cNvPr id="7" name="直接箭头连接符 6"/>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sp>
        <p:nvSpPr>
          <p:cNvPr id="9" name="椭圆 8"/>
          <p:cNvSpPr/>
          <p:nvPr/>
        </p:nvSpPr>
        <p:spPr>
          <a:xfrm>
            <a:off x="2451259" y="11925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椭圆 9"/>
          <p:cNvSpPr/>
          <p:nvPr/>
        </p:nvSpPr>
        <p:spPr>
          <a:xfrm>
            <a:off x="2044224" y="128852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椭圆 10"/>
          <p:cNvSpPr/>
          <p:nvPr/>
        </p:nvSpPr>
        <p:spPr>
          <a:xfrm>
            <a:off x="2338751" y="87082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椭圆 11"/>
          <p:cNvSpPr/>
          <p:nvPr/>
        </p:nvSpPr>
        <p:spPr>
          <a:xfrm>
            <a:off x="2495647" y="166902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 name="椭圆 12"/>
          <p:cNvSpPr/>
          <p:nvPr/>
        </p:nvSpPr>
        <p:spPr>
          <a:xfrm>
            <a:off x="1623935" y="129985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 name="椭圆 13"/>
          <p:cNvSpPr/>
          <p:nvPr/>
        </p:nvSpPr>
        <p:spPr>
          <a:xfrm>
            <a:off x="2785508" y="990243"/>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椭圆 14"/>
          <p:cNvSpPr/>
          <p:nvPr/>
        </p:nvSpPr>
        <p:spPr>
          <a:xfrm>
            <a:off x="1362650" y="2144637"/>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椭圆 15"/>
          <p:cNvSpPr/>
          <p:nvPr/>
        </p:nvSpPr>
        <p:spPr>
          <a:xfrm>
            <a:off x="1552080" y="193984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椭圆 16"/>
          <p:cNvSpPr/>
          <p:nvPr/>
        </p:nvSpPr>
        <p:spPr>
          <a:xfrm>
            <a:off x="2730914" y="204750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椭圆 17"/>
          <p:cNvSpPr/>
          <p:nvPr/>
        </p:nvSpPr>
        <p:spPr>
          <a:xfrm>
            <a:off x="2762232" y="157680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 name="椭圆 18"/>
          <p:cNvSpPr/>
          <p:nvPr/>
        </p:nvSpPr>
        <p:spPr>
          <a:xfrm>
            <a:off x="3170517" y="1831829"/>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椭圆 19"/>
          <p:cNvSpPr/>
          <p:nvPr/>
        </p:nvSpPr>
        <p:spPr>
          <a:xfrm>
            <a:off x="2202629" y="146879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椭圆 20"/>
          <p:cNvSpPr/>
          <p:nvPr/>
        </p:nvSpPr>
        <p:spPr>
          <a:xfrm>
            <a:off x="2446763" y="206085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椭圆 21"/>
          <p:cNvSpPr/>
          <p:nvPr/>
        </p:nvSpPr>
        <p:spPr>
          <a:xfrm>
            <a:off x="1259743" y="143334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3" name="椭圆 22"/>
          <p:cNvSpPr/>
          <p:nvPr/>
        </p:nvSpPr>
        <p:spPr>
          <a:xfrm>
            <a:off x="2916390" y="127888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椭圆 23"/>
          <p:cNvSpPr/>
          <p:nvPr/>
        </p:nvSpPr>
        <p:spPr>
          <a:xfrm>
            <a:off x="2020936" y="2914531"/>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椭圆 24"/>
          <p:cNvSpPr/>
          <p:nvPr/>
        </p:nvSpPr>
        <p:spPr>
          <a:xfrm>
            <a:off x="1810099" y="247711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6" name="椭圆 25"/>
          <p:cNvSpPr/>
          <p:nvPr/>
        </p:nvSpPr>
        <p:spPr>
          <a:xfrm>
            <a:off x="2622902" y="247711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7" name="椭圆 26"/>
          <p:cNvSpPr/>
          <p:nvPr/>
        </p:nvSpPr>
        <p:spPr>
          <a:xfrm>
            <a:off x="3065023" y="217648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椭圆 27"/>
          <p:cNvSpPr/>
          <p:nvPr/>
        </p:nvSpPr>
        <p:spPr>
          <a:xfrm>
            <a:off x="2603659" y="13449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椭圆 28"/>
          <p:cNvSpPr/>
          <p:nvPr/>
        </p:nvSpPr>
        <p:spPr>
          <a:xfrm>
            <a:off x="2058590" y="1030983"/>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0" name="椭圆 29"/>
          <p:cNvSpPr/>
          <p:nvPr/>
        </p:nvSpPr>
        <p:spPr>
          <a:xfrm>
            <a:off x="2174343" y="175500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椭圆 30"/>
          <p:cNvSpPr/>
          <p:nvPr/>
        </p:nvSpPr>
        <p:spPr>
          <a:xfrm>
            <a:off x="1734554" y="164415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2" name="椭圆 31"/>
          <p:cNvSpPr/>
          <p:nvPr/>
        </p:nvSpPr>
        <p:spPr>
          <a:xfrm>
            <a:off x="3387560" y="1344944"/>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3" name="椭圆 32"/>
          <p:cNvSpPr/>
          <p:nvPr/>
        </p:nvSpPr>
        <p:spPr>
          <a:xfrm>
            <a:off x="2143750" y="1973400"/>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椭圆 33"/>
          <p:cNvSpPr/>
          <p:nvPr/>
        </p:nvSpPr>
        <p:spPr>
          <a:xfrm>
            <a:off x="1912924" y="2171585"/>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椭圆 34"/>
          <p:cNvSpPr/>
          <p:nvPr/>
        </p:nvSpPr>
        <p:spPr>
          <a:xfrm>
            <a:off x="2207789" y="2441169"/>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椭圆 35"/>
          <p:cNvSpPr/>
          <p:nvPr/>
        </p:nvSpPr>
        <p:spPr>
          <a:xfrm>
            <a:off x="3162962" y="1541352"/>
            <a:ext cx="216024"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五角星 36"/>
          <p:cNvSpPr/>
          <p:nvPr/>
        </p:nvSpPr>
        <p:spPr>
          <a:xfrm>
            <a:off x="2149637" y="1480238"/>
            <a:ext cx="420273" cy="452516"/>
          </a:xfrm>
          <a:prstGeom prst="star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Picture 3" descr="D:\Works\Teach\Mobile Robot\Code\robotcourse\p18\gaussian2d.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99895"/>
                    </a14:imgEffect>
                  </a14:imgLayer>
                </a14:imgProps>
              </a:ext>
              <a:ext uri="{28A0092B-C50C-407E-A947-70E740481C1C}">
                <a14:useLocalDpi xmlns:a14="http://schemas.microsoft.com/office/drawing/2010/main" val="0"/>
              </a:ext>
            </a:extLst>
          </a:blip>
          <a:srcRect/>
          <a:stretch/>
        </p:blipFill>
        <p:spPr bwMode="auto">
          <a:xfrm>
            <a:off x="252378" y="538332"/>
            <a:ext cx="4104456" cy="2788843"/>
          </a:xfrm>
          <a:prstGeom prst="rect">
            <a:avLst/>
          </a:prstGeom>
          <a:noFill/>
          <a:extLst>
            <a:ext uri="{909E8E84-426E-40DD-AFC4-6F175D3DCCD1}">
              <a14:hiddenFill xmlns:a14="http://schemas.microsoft.com/office/drawing/2010/main">
                <a:solidFill>
                  <a:srgbClr val="FFFFFF"/>
                </a:solidFill>
              </a14:hiddenFill>
            </a:ext>
          </a:extLst>
        </p:spPr>
      </p:pic>
      <p:sp>
        <p:nvSpPr>
          <p:cNvPr id="38" name="五角星 37"/>
          <p:cNvSpPr/>
          <p:nvPr/>
        </p:nvSpPr>
        <p:spPr>
          <a:xfrm>
            <a:off x="2065469" y="238901"/>
            <a:ext cx="804775" cy="670081"/>
          </a:xfrm>
          <a:prstGeom prst="star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9" name="圆角矩形 38"/>
          <p:cNvSpPr/>
          <p:nvPr/>
        </p:nvSpPr>
        <p:spPr>
          <a:xfrm>
            <a:off x="4925289" y="4001524"/>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0" name="圆角矩形 39"/>
          <p:cNvSpPr/>
          <p:nvPr/>
        </p:nvSpPr>
        <p:spPr>
          <a:xfrm>
            <a:off x="590455" y="399737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1" name="图片 4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05332" y="4282504"/>
            <a:ext cx="3215640" cy="518160"/>
          </a:xfrm>
          <a:prstGeom prst="rect">
            <a:avLst/>
          </a:prstGeom>
        </p:spPr>
      </p:pic>
      <p:pic>
        <p:nvPicPr>
          <p:cNvPr id="42" name="图片 41"/>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60162" y="4243363"/>
            <a:ext cx="3200400" cy="541020"/>
          </a:xfrm>
          <a:prstGeom prst="rect">
            <a:avLst/>
          </a:prstGeom>
        </p:spPr>
      </p:pic>
      <p:sp>
        <p:nvSpPr>
          <p:cNvPr id="43" name="圆角矩形 42"/>
          <p:cNvSpPr/>
          <p:nvPr/>
        </p:nvSpPr>
        <p:spPr>
          <a:xfrm>
            <a:off x="1331640" y="5301208"/>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44" name="图片 4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443226" y="5563390"/>
            <a:ext cx="6545580" cy="541020"/>
          </a:xfrm>
          <a:prstGeom prst="rect">
            <a:avLst/>
          </a:prstGeom>
        </p:spPr>
      </p:pic>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788025" y="645081"/>
            <a:ext cx="3141726" cy="362712"/>
          </a:xfrm>
          <a:prstGeom prst="rect">
            <a:avLst/>
          </a:prstGeom>
        </p:spPr>
      </p:pic>
      <p:pic>
        <p:nvPicPr>
          <p:cNvPr id="2" name="图片 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548257" y="1251984"/>
            <a:ext cx="4024503" cy="362712"/>
          </a:xfrm>
          <a:prstGeom prst="rect">
            <a:avLst/>
          </a:prstGeom>
        </p:spPr>
      </p:pic>
      <p:pic>
        <p:nvPicPr>
          <p:cNvPr id="56" name="图片 5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189283" y="1885048"/>
            <a:ext cx="4699254" cy="362712"/>
          </a:xfrm>
          <a:prstGeom prst="rect">
            <a:avLst/>
          </a:prstGeom>
        </p:spPr>
      </p:pic>
      <p:pic>
        <p:nvPicPr>
          <p:cNvPr id="59" name="图片 58"/>
          <p:cNvPicPr>
            <a:picLocks noChangeAspect="1"/>
          </p:cNvPicPr>
          <p:nvPr>
            <p:custDataLst>
              <p:tags r:id="rId7"/>
            </p:custDataLst>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71762" y="2908136"/>
            <a:ext cx="3017520" cy="414528"/>
          </a:xfrm>
          <a:prstGeom prst="rect">
            <a:avLst/>
          </a:prstGeom>
        </p:spPr>
      </p:pic>
    </p:spTree>
    <p:extLst>
      <p:ext uri="{BB962C8B-B14F-4D97-AF65-F5344CB8AC3E}">
        <p14:creationId xmlns:p14="http://schemas.microsoft.com/office/powerpoint/2010/main" val="42221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500"/>
                                        <p:tgtEl>
                                          <p:spTgt spid="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par>
                          <p:cTn id="102" fill="hold">
                            <p:stCondLst>
                              <p:cond delay="500"/>
                            </p:stCondLst>
                            <p:childTnLst>
                              <p:par>
                                <p:cTn id="103" presetID="1" presetClass="entr" presetSubtype="0" fill="hold" nodeType="after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32656"/>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Understand </a:t>
            </a:r>
            <a:r>
              <a:rPr lang="en-US" altLang="zh-CN" sz="4400" b="1" i="1" dirty="0" err="1" smtClean="0">
                <a:solidFill>
                  <a:srgbClr val="FF0000"/>
                </a:solidFill>
                <a:effectLst>
                  <a:outerShdw blurRad="38100" dist="38100" dir="2700000" algn="tl">
                    <a:srgbClr val="000000">
                      <a:alpha val="43137"/>
                    </a:srgbClr>
                  </a:outerShdw>
                </a:effectLst>
              </a:rPr>
              <a:t>randn</a:t>
            </a:r>
            <a:r>
              <a:rPr lang="en-US" altLang="zh-CN" sz="4400" b="1" dirty="0" smtClean="0">
                <a:solidFill>
                  <a:srgbClr val="00B050"/>
                </a:solidFill>
                <a:effectLst>
                  <a:outerShdw blurRad="38100" dist="38100" dir="2700000" algn="tl">
                    <a:srgbClr val="000000">
                      <a:alpha val="43137"/>
                    </a:srgbClr>
                  </a:outerShdw>
                </a:effectLst>
              </a:rPr>
              <a:t> in Matlab</a:t>
            </a:r>
            <a:endParaRPr lang="zh-CN" altLang="en-US" sz="4400" b="1" dirty="0">
              <a:solidFill>
                <a:srgbClr val="00B050"/>
              </a:solidFill>
              <a:effectLst>
                <a:outerShdw blurRad="38100" dist="38100" dir="2700000" algn="tl">
                  <a:srgbClr val="000000">
                    <a:alpha val="43137"/>
                  </a:srgbClr>
                </a:outerShdw>
              </a:effectLst>
            </a:endParaRPr>
          </a:p>
        </p:txBody>
      </p:sp>
      <p:sp>
        <p:nvSpPr>
          <p:cNvPr id="5" name="TextBox 4"/>
          <p:cNvSpPr txBox="1"/>
          <p:nvPr/>
        </p:nvSpPr>
        <p:spPr>
          <a:xfrm>
            <a:off x="0" y="1268760"/>
            <a:ext cx="9144000" cy="1200329"/>
          </a:xfrm>
          <a:prstGeom prst="rect">
            <a:avLst/>
          </a:prstGeom>
          <a:noFill/>
        </p:spPr>
        <p:txBody>
          <a:bodyPr wrap="square" rtlCol="0">
            <a:spAutoFit/>
          </a:bodyPr>
          <a:lstStyle/>
          <a:p>
            <a:pPr algn="ctr"/>
            <a:r>
              <a:rPr lang="en-US" altLang="zh-CN" sz="3600" b="1" i="1" dirty="0" err="1" smtClean="0">
                <a:solidFill>
                  <a:srgbClr val="FF0000"/>
                </a:solidFill>
                <a:effectLst>
                  <a:outerShdw blurRad="38100" dist="38100" dir="2700000" algn="tl">
                    <a:srgbClr val="000000">
                      <a:alpha val="43137"/>
                    </a:srgbClr>
                  </a:outerShdw>
                </a:effectLst>
              </a:rPr>
              <a:t>randn</a:t>
            </a:r>
            <a:r>
              <a:rPr lang="en-US" altLang="zh-CN" sz="3600" b="1" dirty="0" smtClean="0">
                <a:solidFill>
                  <a:srgbClr val="0070C0"/>
                </a:solidFill>
                <a:effectLst>
                  <a:outerShdw blurRad="38100" dist="38100" dir="2700000" algn="tl">
                    <a:srgbClr val="000000">
                      <a:alpha val="43137"/>
                    </a:srgbClr>
                  </a:outerShdw>
                </a:effectLst>
              </a:rPr>
              <a:t> generate normally distributed pseudorandom number sequence M:</a:t>
            </a:r>
            <a:endParaRPr lang="zh-CN" altLang="en-US" sz="3600" b="1" dirty="0">
              <a:solidFill>
                <a:srgbClr val="0070C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163017" y="2879386"/>
            <a:ext cx="2218944" cy="414528"/>
          </a:xfrm>
          <a:prstGeom prst="rect">
            <a:avLst/>
          </a:prstGeom>
        </p:spPr>
      </p:pic>
      <p:pic>
        <p:nvPicPr>
          <p:cNvPr id="8"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380469"/>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43751" y="4077072"/>
            <a:ext cx="6948729" cy="2123658"/>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to generate </a:t>
            </a:r>
            <a:r>
              <a:rPr lang="en-US" altLang="zh-CN" sz="4400" b="1" dirty="0">
                <a:solidFill>
                  <a:srgbClr val="FF0000"/>
                </a:solidFill>
                <a:effectLst>
                  <a:outerShdw blurRad="38100" dist="38100" dir="2700000" algn="tl">
                    <a:srgbClr val="000000">
                      <a:alpha val="43137"/>
                    </a:srgbClr>
                  </a:outerShdw>
                </a:effectLst>
              </a:rPr>
              <a:t>a data sequence X </a:t>
            </a:r>
            <a:r>
              <a:rPr lang="en-US" altLang="zh-CN" sz="4400" b="1" dirty="0" smtClean="0">
                <a:solidFill>
                  <a:srgbClr val="FF0000"/>
                </a:solidFill>
                <a:effectLst>
                  <a:outerShdw blurRad="38100" dist="38100" dir="2700000" algn="tl">
                    <a:srgbClr val="000000">
                      <a:alpha val="43137"/>
                    </a:srgbClr>
                  </a:outerShdw>
                </a:effectLst>
              </a:rPr>
              <a:t> for a Gaussian distribution?</a:t>
            </a:r>
            <a:endParaRPr lang="zh-CN" altLang="en-US" sz="44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2"/>
            </p:custDataLst>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81961" y="5658396"/>
            <a:ext cx="2014728" cy="414528"/>
          </a:xfrm>
          <a:prstGeom prst="rect">
            <a:avLst/>
          </a:prstGeom>
        </p:spPr>
      </p:pic>
    </p:spTree>
    <p:extLst>
      <p:ext uri="{BB962C8B-B14F-4D97-AF65-F5344CB8AC3E}">
        <p14:creationId xmlns:p14="http://schemas.microsoft.com/office/powerpoint/2010/main" val="1436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32656"/>
            <a:ext cx="9144000" cy="769441"/>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Understand </a:t>
            </a:r>
            <a:r>
              <a:rPr lang="en-US" altLang="zh-CN" sz="4400" b="1" i="1" dirty="0" err="1" smtClean="0">
                <a:solidFill>
                  <a:srgbClr val="FF0000"/>
                </a:solidFill>
                <a:effectLst>
                  <a:outerShdw blurRad="38100" dist="38100" dir="2700000" algn="tl">
                    <a:srgbClr val="000000">
                      <a:alpha val="43137"/>
                    </a:srgbClr>
                  </a:outerShdw>
                </a:effectLst>
              </a:rPr>
              <a:t>randn</a:t>
            </a:r>
            <a:r>
              <a:rPr lang="en-US" altLang="zh-CN" sz="4400" b="1" dirty="0" smtClean="0">
                <a:solidFill>
                  <a:srgbClr val="00B050"/>
                </a:solidFill>
                <a:effectLst>
                  <a:outerShdw blurRad="38100" dist="38100" dir="2700000" algn="tl">
                    <a:srgbClr val="000000">
                      <a:alpha val="43137"/>
                    </a:srgbClr>
                  </a:outerShdw>
                </a:effectLst>
              </a:rPr>
              <a:t> in Matlab</a:t>
            </a:r>
            <a:endParaRPr lang="zh-CN" altLang="en-US" sz="4400" b="1" dirty="0">
              <a:solidFill>
                <a:srgbClr val="00B050"/>
              </a:solidFill>
              <a:effectLst>
                <a:outerShdw blurRad="38100" dist="38100" dir="2700000" algn="tl">
                  <a:srgbClr val="000000">
                    <a:alpha val="43137"/>
                  </a:srgbClr>
                </a:outerShdw>
              </a:effectLst>
            </a:endParaRPr>
          </a:p>
        </p:txBody>
      </p:sp>
      <p:sp>
        <p:nvSpPr>
          <p:cNvPr id="5" name="TextBox 4"/>
          <p:cNvSpPr txBox="1"/>
          <p:nvPr/>
        </p:nvSpPr>
        <p:spPr>
          <a:xfrm>
            <a:off x="0" y="1268760"/>
            <a:ext cx="9144000" cy="1200329"/>
          </a:xfrm>
          <a:prstGeom prst="rect">
            <a:avLst/>
          </a:prstGeom>
          <a:noFill/>
        </p:spPr>
        <p:txBody>
          <a:bodyPr wrap="square" rtlCol="0">
            <a:spAutoFit/>
          </a:bodyPr>
          <a:lstStyle/>
          <a:p>
            <a:pPr algn="ctr"/>
            <a:r>
              <a:rPr lang="en-US" altLang="zh-CN" sz="3600" b="1" i="1" dirty="0" err="1" smtClean="0">
                <a:solidFill>
                  <a:srgbClr val="FF0000"/>
                </a:solidFill>
                <a:effectLst>
                  <a:outerShdw blurRad="38100" dist="38100" dir="2700000" algn="tl">
                    <a:srgbClr val="000000">
                      <a:alpha val="43137"/>
                    </a:srgbClr>
                  </a:outerShdw>
                </a:effectLst>
              </a:rPr>
              <a:t>randn</a:t>
            </a:r>
            <a:r>
              <a:rPr lang="en-US" altLang="zh-CN" sz="3600" b="1" dirty="0" smtClean="0">
                <a:solidFill>
                  <a:srgbClr val="0070C0"/>
                </a:solidFill>
                <a:effectLst>
                  <a:outerShdw blurRad="38100" dist="38100" dir="2700000" algn="tl">
                    <a:srgbClr val="000000">
                      <a:alpha val="43137"/>
                    </a:srgbClr>
                  </a:outerShdw>
                </a:effectLst>
              </a:rPr>
              <a:t> generate normally distributed pseudorandom number sequence M:</a:t>
            </a:r>
            <a:endParaRPr lang="zh-CN" altLang="en-US" sz="3600" b="1" dirty="0">
              <a:solidFill>
                <a:srgbClr val="0070C0"/>
              </a:solidFill>
              <a:effectLst>
                <a:outerShdw blurRad="38100" dist="38100" dir="2700000" algn="tl">
                  <a:srgbClr val="000000">
                    <a:alpha val="43137"/>
                  </a:srgbClr>
                </a:outerShdw>
              </a:effectLst>
            </a:endParaRPr>
          </a:p>
        </p:txBody>
      </p:sp>
      <p:pic>
        <p:nvPicPr>
          <p:cNvPr id="2" name="图片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9672" y="2879386"/>
            <a:ext cx="2164080" cy="414528"/>
          </a:xfrm>
          <a:prstGeom prst="rect">
            <a:avLst/>
          </a:prstGeom>
        </p:spPr>
      </p:pic>
      <p:pic>
        <p:nvPicPr>
          <p:cNvPr id="1026"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020" y="2749069"/>
            <a:ext cx="1219200" cy="61967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08104" y="2851643"/>
            <a:ext cx="2014728" cy="414528"/>
          </a:xfrm>
          <a:prstGeom prst="rect">
            <a:avLst/>
          </a:prstGeom>
        </p:spPr>
      </p:pic>
      <p:sp>
        <p:nvSpPr>
          <p:cNvPr id="13" name="圆角矩形 12"/>
          <p:cNvSpPr/>
          <p:nvPr/>
        </p:nvSpPr>
        <p:spPr>
          <a:xfrm>
            <a:off x="323528" y="4781569"/>
            <a:ext cx="8496944" cy="63684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4" name="矩形 13"/>
          <p:cNvSpPr/>
          <p:nvPr/>
        </p:nvSpPr>
        <p:spPr>
          <a:xfrm>
            <a:off x="383540" y="4869158"/>
            <a:ext cx="8376920" cy="461665"/>
          </a:xfrm>
          <a:prstGeom prst="rect">
            <a:avLst/>
          </a:prstGeom>
        </p:spPr>
        <p:txBody>
          <a:bodyPr wrap="square">
            <a:spAutoFit/>
          </a:bodyPr>
          <a:lstStyle/>
          <a:p>
            <a:pPr algn="ctr"/>
            <a:r>
              <a:rPr lang="en-US" altLang="zh-CN" sz="2400" b="1" dirty="0">
                <a:solidFill>
                  <a:srgbClr val="000000"/>
                </a:solidFill>
                <a:latin typeface="Courier New"/>
              </a:rPr>
              <a:t>a + </a:t>
            </a:r>
            <a:r>
              <a:rPr lang="en-US" altLang="zh-CN" sz="2400" b="1" dirty="0" err="1">
                <a:solidFill>
                  <a:srgbClr val="000000"/>
                </a:solidFill>
                <a:latin typeface="Courier New"/>
              </a:rPr>
              <a:t>sqrt</a:t>
            </a:r>
            <a:r>
              <a:rPr lang="en-US" altLang="zh-CN" sz="2400" b="1" dirty="0">
                <a:solidFill>
                  <a:srgbClr val="000000"/>
                </a:solidFill>
                <a:latin typeface="Courier New"/>
              </a:rPr>
              <a:t>(b). * </a:t>
            </a:r>
            <a:r>
              <a:rPr lang="en-US" altLang="zh-CN" sz="2400" b="1" dirty="0" err="1">
                <a:solidFill>
                  <a:srgbClr val="000000"/>
                </a:solidFill>
                <a:latin typeface="Courier New"/>
              </a:rPr>
              <a:t>randn</a:t>
            </a:r>
            <a:r>
              <a:rPr lang="en-US" altLang="zh-CN" sz="2400" b="1" dirty="0">
                <a:solidFill>
                  <a:srgbClr val="000000"/>
                </a:solidFill>
                <a:latin typeface="Courier New"/>
              </a:rPr>
              <a:t>(n, 1);</a:t>
            </a:r>
          </a:p>
        </p:txBody>
      </p:sp>
    </p:spTree>
    <p:extLst>
      <p:ext uri="{BB962C8B-B14F-4D97-AF65-F5344CB8AC3E}">
        <p14:creationId xmlns:p14="http://schemas.microsoft.com/office/powerpoint/2010/main" val="204343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332656"/>
            <a:ext cx="8496944" cy="1446550"/>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Simulate a </a:t>
            </a:r>
            <a:r>
              <a:rPr lang="en-US" altLang="zh-CN" sz="4400" b="1" i="1" dirty="0" smtClean="0">
                <a:solidFill>
                  <a:schemeClr val="accent1"/>
                </a:solidFill>
                <a:effectLst>
                  <a:outerShdw blurRad="38100" dist="38100" dir="2700000" algn="tl">
                    <a:srgbClr val="000000">
                      <a:alpha val="43137"/>
                    </a:srgbClr>
                  </a:outerShdw>
                </a:effectLst>
              </a:rPr>
              <a:t>Gaussian white </a:t>
            </a:r>
            <a:r>
              <a:rPr lang="en-US" altLang="zh-CN" sz="4400" b="1" dirty="0" smtClean="0">
                <a:solidFill>
                  <a:srgbClr val="00B050"/>
                </a:solidFill>
                <a:effectLst>
                  <a:outerShdw blurRad="38100" dist="38100" dir="2700000" algn="tl">
                    <a:srgbClr val="000000">
                      <a:alpha val="43137"/>
                    </a:srgbClr>
                  </a:outerShdw>
                </a:effectLst>
              </a:rPr>
              <a:t>noise containing </a:t>
            </a:r>
            <a:r>
              <a:rPr lang="en-US" altLang="zh-CN" sz="4400" b="1" dirty="0" smtClean="0">
                <a:solidFill>
                  <a:srgbClr val="FF0000"/>
                </a:solidFill>
                <a:effectLst>
                  <a:outerShdw blurRad="38100" dist="38100" dir="2700000" algn="tl">
                    <a:srgbClr val="000000">
                      <a:alpha val="43137"/>
                    </a:srgbClr>
                  </a:outerShdw>
                </a:effectLst>
              </a:rPr>
              <a:t>1000</a:t>
            </a:r>
            <a:r>
              <a:rPr lang="en-US" altLang="zh-CN" sz="4400" b="1" dirty="0" smtClean="0">
                <a:solidFill>
                  <a:srgbClr val="00B050"/>
                </a:solidFill>
                <a:effectLst>
                  <a:outerShdw blurRad="38100" dist="38100" dir="2700000" algn="tl">
                    <a:srgbClr val="000000">
                      <a:alpha val="43137"/>
                    </a:srgbClr>
                  </a:outerShdw>
                </a:effectLst>
              </a:rPr>
              <a:t> samples </a:t>
            </a:r>
            <a:r>
              <a:rPr lang="en-US" altLang="zh-CN" sz="4400" b="1" dirty="0" smtClean="0">
                <a:solidFill>
                  <a:srgbClr val="FF0000"/>
                </a:solidFill>
                <a:effectLst>
                  <a:outerShdw blurRad="38100" dist="38100" dir="2700000" algn="tl">
                    <a:srgbClr val="000000">
                      <a:alpha val="43137"/>
                    </a:srgbClr>
                  </a:outerShdw>
                </a:effectLst>
              </a:rPr>
              <a:t>w</a:t>
            </a:r>
            <a:r>
              <a:rPr lang="en-US" altLang="zh-CN" sz="4400" b="1" dirty="0" smtClean="0">
                <a:solidFill>
                  <a:srgbClr val="00B050"/>
                </a:solidFill>
                <a:effectLst>
                  <a:outerShdw blurRad="38100" dist="38100" dir="2700000" algn="tl">
                    <a:srgbClr val="000000">
                      <a:alpha val="43137"/>
                    </a:srgbClr>
                  </a:outerShdw>
                </a:effectLst>
              </a:rPr>
              <a:t>:</a:t>
            </a:r>
            <a:endParaRPr lang="zh-CN" altLang="en-US" sz="4400" b="1" dirty="0">
              <a:solidFill>
                <a:srgbClr val="00B05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1760" y="2151638"/>
            <a:ext cx="4157472" cy="975360"/>
          </a:xfrm>
          <a:prstGeom prst="rect">
            <a:avLst/>
          </a:prstGeom>
        </p:spPr>
      </p:pic>
      <p:grpSp>
        <p:nvGrpSpPr>
          <p:cNvPr id="7" name="组合 6"/>
          <p:cNvGrpSpPr/>
          <p:nvPr/>
        </p:nvGrpSpPr>
        <p:grpSpPr>
          <a:xfrm>
            <a:off x="1683323" y="5157192"/>
            <a:ext cx="5777353" cy="997784"/>
            <a:chOff x="940865" y="0"/>
            <a:chExt cx="7223201" cy="1006260"/>
          </a:xfrm>
          <a:scene3d>
            <a:camera prst="orthographicFront"/>
            <a:lightRig rig="flat" dir="t"/>
          </a:scene3d>
        </p:grpSpPr>
        <p:sp>
          <p:nvSpPr>
            <p:cNvPr id="8" name="圆角矩形 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
        <p:nvSpPr>
          <p:cNvPr id="10" name="TextBox 9"/>
          <p:cNvSpPr txBox="1"/>
          <p:nvPr/>
        </p:nvSpPr>
        <p:spPr>
          <a:xfrm>
            <a:off x="323528" y="3573016"/>
            <a:ext cx="8496944" cy="1200329"/>
          </a:xfrm>
          <a:prstGeom prst="rect">
            <a:avLst/>
          </a:prstGeom>
          <a:noFill/>
        </p:spPr>
        <p:txBody>
          <a:bodyPr wrap="square" rtlCol="0">
            <a:spAutoFit/>
          </a:bodyPr>
          <a:lstStyle/>
          <a:p>
            <a:pPr algn="ctr"/>
            <a:r>
              <a:rPr lang="en-US" altLang="zh-CN" sz="3600" b="1" u="sng" dirty="0" smtClean="0">
                <a:solidFill>
                  <a:srgbClr val="0070C0"/>
                </a:solidFill>
                <a:effectLst>
                  <a:outerShdw blurRad="38100" dist="38100" dir="2700000" algn="tl">
                    <a:srgbClr val="000000">
                      <a:alpha val="43137"/>
                    </a:srgbClr>
                  </a:outerShdw>
                </a:effectLst>
              </a:rPr>
              <a:t>Ensure that the noise can be reproduced exactly the same each time</a:t>
            </a:r>
            <a:endParaRPr lang="zh-CN" altLang="en-US" sz="3600" b="1" u="sng"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1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205222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1938992"/>
          </a:xfrm>
          <a:prstGeom prst="rect">
            <a:avLst/>
          </a:prstGeom>
        </p:spPr>
        <p:txBody>
          <a:bodyPr wrap="square">
            <a:spAutoFit/>
          </a:bodyPr>
          <a:lstStyle/>
          <a:p>
            <a:r>
              <a:rPr lang="en-US" altLang="zh-CN" sz="2400" dirty="0" err="1">
                <a:solidFill>
                  <a:srgbClr val="000000"/>
                </a:solidFill>
                <a:latin typeface="Courier New"/>
              </a:rPr>
              <a:t>rng</a:t>
            </a:r>
            <a:r>
              <a:rPr lang="en-US" altLang="zh-CN" sz="2400" dirty="0">
                <a:solidFill>
                  <a:srgbClr val="000000"/>
                </a:solidFill>
                <a:latin typeface="Courier New"/>
              </a:rPr>
              <a:t>(222); </a:t>
            </a:r>
            <a:endParaRPr lang="en-US" altLang="zh-CN" sz="2400" dirty="0" smtClean="0">
              <a:solidFill>
                <a:srgbClr val="000000"/>
              </a:solidFill>
              <a:latin typeface="Courier New"/>
            </a:endParaRPr>
          </a:p>
          <a:p>
            <a:r>
              <a:rPr lang="en-US" altLang="zh-CN" sz="2400" dirty="0" err="1" smtClean="0">
                <a:solidFill>
                  <a:srgbClr val="000000"/>
                </a:solidFill>
                <a:latin typeface="Courier New"/>
              </a:rPr>
              <a:t>noiseA</a:t>
            </a:r>
            <a:r>
              <a:rPr lang="en-US" altLang="zh-CN" sz="2400" dirty="0" smtClean="0">
                <a:solidFill>
                  <a:srgbClr val="000000"/>
                </a:solidFill>
                <a:latin typeface="Courier New"/>
              </a:rPr>
              <a:t> </a:t>
            </a:r>
            <a:r>
              <a:rPr lang="en-US" altLang="zh-CN" sz="2400" dirty="0">
                <a:solidFill>
                  <a:srgbClr val="000000"/>
                </a:solidFill>
                <a:latin typeface="Courier New"/>
              </a:rPr>
              <a:t>= </a:t>
            </a:r>
            <a:r>
              <a:rPr lang="en-US" altLang="zh-CN" sz="2400" dirty="0" err="1">
                <a:solidFill>
                  <a:srgbClr val="000000"/>
                </a:solidFill>
                <a:latin typeface="Courier New"/>
              </a:rPr>
              <a:t>randn</a:t>
            </a:r>
            <a:r>
              <a:rPr lang="en-US" altLang="zh-CN" sz="2400" dirty="0">
                <a:solidFill>
                  <a:srgbClr val="000000"/>
                </a:solidFill>
                <a:latin typeface="Courier New"/>
              </a:rPr>
              <a:t>(1, 5</a:t>
            </a:r>
            <a:r>
              <a:rPr lang="en-US" altLang="zh-CN" sz="2400" dirty="0" smtClean="0">
                <a:solidFill>
                  <a:srgbClr val="000000"/>
                </a:solidFill>
                <a:latin typeface="Courier New"/>
              </a:rPr>
              <a:t>);</a:t>
            </a:r>
            <a:r>
              <a:rPr lang="zh-CN" altLang="en-US" sz="2400" dirty="0" smtClean="0">
                <a:solidFill>
                  <a:srgbClr val="000000"/>
                </a:solidFill>
                <a:latin typeface="Courier New"/>
              </a:rPr>
              <a:t> </a:t>
            </a:r>
            <a:endParaRPr lang="zh-CN" altLang="en-US" sz="2400" dirty="0">
              <a:solidFill>
                <a:srgbClr val="000000"/>
              </a:solidFill>
              <a:latin typeface="Courier New"/>
            </a:endParaRPr>
          </a:p>
          <a:p>
            <a:r>
              <a:rPr lang="en-US" altLang="zh-CN" sz="2400" dirty="0" err="1">
                <a:solidFill>
                  <a:srgbClr val="000000"/>
                </a:solidFill>
                <a:latin typeface="Courier New"/>
              </a:rPr>
              <a:t>rng</a:t>
            </a:r>
            <a:r>
              <a:rPr lang="en-US" altLang="zh-CN" sz="2400" dirty="0">
                <a:solidFill>
                  <a:srgbClr val="000000"/>
                </a:solidFill>
                <a:latin typeface="Courier New"/>
              </a:rPr>
              <a:t>(222);   </a:t>
            </a:r>
          </a:p>
          <a:p>
            <a:r>
              <a:rPr lang="en-US" altLang="zh-CN" sz="2400" dirty="0" err="1">
                <a:solidFill>
                  <a:srgbClr val="000000"/>
                </a:solidFill>
                <a:latin typeface="Courier New"/>
              </a:rPr>
              <a:t>noiseB</a:t>
            </a:r>
            <a:r>
              <a:rPr lang="en-US" altLang="zh-CN" sz="2400" dirty="0">
                <a:solidFill>
                  <a:srgbClr val="000000"/>
                </a:solidFill>
                <a:latin typeface="Courier New"/>
              </a:rPr>
              <a:t> = </a:t>
            </a:r>
            <a:r>
              <a:rPr lang="en-US" altLang="zh-CN" sz="2400" dirty="0" err="1">
                <a:solidFill>
                  <a:srgbClr val="000000"/>
                </a:solidFill>
                <a:latin typeface="Courier New"/>
              </a:rPr>
              <a:t>randn</a:t>
            </a:r>
            <a:r>
              <a:rPr lang="en-US" altLang="zh-CN" sz="2400" dirty="0">
                <a:solidFill>
                  <a:srgbClr val="000000"/>
                </a:solidFill>
                <a:latin typeface="Courier New"/>
              </a:rPr>
              <a:t>(1, 5</a:t>
            </a:r>
            <a:r>
              <a:rPr lang="en-US" altLang="zh-CN" sz="2400" dirty="0" smtClean="0">
                <a:solidFill>
                  <a:srgbClr val="000000"/>
                </a:solidFill>
                <a:latin typeface="Courier New"/>
              </a:rPr>
              <a:t>);</a:t>
            </a:r>
            <a:r>
              <a:rPr lang="zh-CN" altLang="en-US" sz="2400" dirty="0" smtClean="0">
                <a:solidFill>
                  <a:srgbClr val="000000"/>
                </a:solidFill>
                <a:latin typeface="Courier New"/>
              </a:rPr>
              <a:t> </a:t>
            </a:r>
            <a:endParaRPr lang="zh-CN" altLang="en-US" sz="2400" dirty="0">
              <a:solidFill>
                <a:srgbClr val="000000"/>
              </a:solidFill>
              <a:latin typeface="Courier New"/>
            </a:endParaRPr>
          </a:p>
          <a:p>
            <a:r>
              <a:rPr lang="en-US" altLang="zh-CN" sz="2400" dirty="0" err="1">
                <a:solidFill>
                  <a:srgbClr val="000000"/>
                </a:solidFill>
                <a:latin typeface="Courier New"/>
              </a:rPr>
              <a:t>disp</a:t>
            </a:r>
            <a:r>
              <a:rPr lang="en-US" altLang="zh-CN" sz="2400" dirty="0">
                <a:solidFill>
                  <a:srgbClr val="000000"/>
                </a:solidFill>
                <a:latin typeface="Courier New"/>
              </a:rPr>
              <a:t>(</a:t>
            </a:r>
            <a:r>
              <a:rPr lang="en-US" altLang="zh-CN" sz="2400" dirty="0" err="1">
                <a:solidFill>
                  <a:srgbClr val="000000"/>
                </a:solidFill>
                <a:latin typeface="Courier New"/>
              </a:rPr>
              <a:t>noiseA</a:t>
            </a:r>
            <a:r>
              <a:rPr lang="en-US" altLang="zh-CN" sz="2400" dirty="0">
                <a:solidFill>
                  <a:srgbClr val="000000"/>
                </a:solidFill>
                <a:latin typeface="Courier New"/>
              </a:rPr>
              <a:t> - </a:t>
            </a:r>
            <a:r>
              <a:rPr lang="en-US" altLang="zh-CN" sz="2400" dirty="0" err="1">
                <a:solidFill>
                  <a:srgbClr val="000000"/>
                </a:solidFill>
                <a:latin typeface="Courier New"/>
              </a:rPr>
              <a:t>noiseB</a:t>
            </a:r>
            <a:r>
              <a:rPr lang="en-US" altLang="zh-CN" sz="2400" dirty="0" smtClean="0">
                <a:solidFill>
                  <a:srgbClr val="000000"/>
                </a:solidFill>
                <a:latin typeface="Courier New"/>
              </a:rPr>
              <a:t>);</a:t>
            </a:r>
            <a:endParaRPr lang="en-US" altLang="zh-CN" sz="2400" b="1" dirty="0">
              <a:solidFill>
                <a:srgbClr val="000000"/>
              </a:solidFill>
              <a:latin typeface="Courier New"/>
            </a:endParaRP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P35</a:t>
            </a:r>
            <a:endParaRPr lang="zh-CN" altLang="en-US" sz="4400" b="1" dirty="0"/>
          </a:p>
        </p:txBody>
      </p:sp>
      <p:sp>
        <p:nvSpPr>
          <p:cNvPr id="6" name="TextBox 5"/>
          <p:cNvSpPr txBox="1"/>
          <p:nvPr/>
        </p:nvSpPr>
        <p:spPr>
          <a:xfrm>
            <a:off x="393864" y="4005064"/>
            <a:ext cx="8496944" cy="2308324"/>
          </a:xfrm>
          <a:prstGeom prst="rect">
            <a:avLst/>
          </a:prstGeom>
          <a:noFill/>
        </p:spPr>
        <p:txBody>
          <a:bodyPr wrap="square" rtlCol="0">
            <a:spAutoFit/>
          </a:bodyPr>
          <a:lstStyle/>
          <a:p>
            <a:pPr algn="ctr"/>
            <a:r>
              <a:rPr lang="en-US" altLang="zh-CN" sz="3600" b="1" dirty="0" err="1" smtClean="0">
                <a:solidFill>
                  <a:srgbClr val="FF0000"/>
                </a:solidFill>
                <a:effectLst>
                  <a:outerShdw blurRad="38100" dist="38100" dir="2700000" algn="tl">
                    <a:srgbClr val="000000">
                      <a:alpha val="43137"/>
                    </a:srgbClr>
                  </a:outerShdw>
                </a:effectLst>
              </a:rPr>
              <a:t>Rng</a:t>
            </a:r>
            <a:r>
              <a:rPr lang="en-US" altLang="zh-CN" sz="3600" b="1" dirty="0" smtClean="0">
                <a:solidFill>
                  <a:srgbClr val="0070C0"/>
                </a:solidFill>
                <a:effectLst>
                  <a:outerShdw blurRad="38100" dist="38100" dir="2700000" algn="tl">
                    <a:srgbClr val="000000">
                      <a:alpha val="43137"/>
                    </a:srgbClr>
                  </a:outerShdw>
                </a:effectLst>
              </a:rPr>
              <a:t> can specify the random number generator, see the help documents in Matlab for more information. In most cases, </a:t>
            </a:r>
            <a:r>
              <a:rPr lang="en-US" altLang="zh-CN" sz="3600" b="1" dirty="0" err="1" smtClean="0">
                <a:solidFill>
                  <a:srgbClr val="FF0000"/>
                </a:solidFill>
                <a:effectLst>
                  <a:outerShdw blurRad="38100" dist="38100" dir="2700000" algn="tl">
                    <a:srgbClr val="000000">
                      <a:alpha val="43137"/>
                    </a:srgbClr>
                  </a:outerShdw>
                </a:effectLst>
              </a:rPr>
              <a:t>rng</a:t>
            </a:r>
            <a:r>
              <a:rPr lang="en-US" altLang="zh-CN" sz="3600" b="1" dirty="0" smtClean="0">
                <a:solidFill>
                  <a:srgbClr val="0070C0"/>
                </a:solidFill>
                <a:effectLst>
                  <a:outerShdw blurRad="38100" dist="38100" dir="2700000" algn="tl">
                    <a:srgbClr val="000000">
                      <a:alpha val="43137"/>
                    </a:srgbClr>
                  </a:outerShdw>
                </a:effectLst>
              </a:rPr>
              <a:t> is called once at the very beginning.</a:t>
            </a:r>
            <a:endParaRPr lang="zh-CN" altLang="en-US" sz="3600" b="1" dirty="0">
              <a:solidFill>
                <a:srgbClr val="0070C0"/>
              </a:solidFill>
              <a:effectLst>
                <a:outerShdw blurRad="38100" dist="38100" dir="2700000" algn="tl">
                  <a:srgbClr val="000000">
                    <a:alpha val="43137"/>
                  </a:srgbClr>
                </a:outerShdw>
              </a:effectLst>
            </a:endParaRPr>
          </a:p>
        </p:txBody>
      </p:sp>
      <p:sp>
        <p:nvSpPr>
          <p:cNvPr id="7" name="圆角矩形 6"/>
          <p:cNvSpPr/>
          <p:nvPr/>
        </p:nvSpPr>
        <p:spPr>
          <a:xfrm>
            <a:off x="413650" y="2780928"/>
            <a:ext cx="8477158" cy="936104"/>
          </a:xfrm>
          <a:prstGeom prst="roundRect">
            <a:avLst>
              <a:gd name="adj" fmla="val 3407"/>
            </a:avLst>
          </a:prstGeom>
          <a:ln w="571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1907704" y="2986633"/>
            <a:ext cx="5114240" cy="461665"/>
          </a:xfrm>
          <a:prstGeom prst="rect">
            <a:avLst/>
          </a:prstGeom>
        </p:spPr>
        <p:txBody>
          <a:bodyPr wrap="square">
            <a:spAutoFit/>
          </a:bodyPr>
          <a:lstStyle/>
          <a:p>
            <a:r>
              <a:rPr lang="en-US" altLang="zh-CN" sz="2400" dirty="0">
                <a:solidFill>
                  <a:srgbClr val="000000"/>
                </a:solidFill>
                <a:latin typeface="Courier New"/>
              </a:rPr>
              <a:t> </a:t>
            </a:r>
            <a:r>
              <a:rPr lang="en-US" altLang="zh-CN" sz="2400" b="1" dirty="0">
                <a:solidFill>
                  <a:srgbClr val="000000"/>
                </a:solidFill>
                <a:latin typeface="Courier New"/>
              </a:rPr>
              <a:t>0     0     0     0     0</a:t>
            </a:r>
            <a:endParaRPr lang="en-US" altLang="zh-CN" sz="2400" b="1" dirty="0" smtClean="0">
              <a:solidFill>
                <a:srgbClr val="000000"/>
              </a:solidFill>
              <a:latin typeface="Courier New"/>
            </a:endParaRPr>
          </a:p>
        </p:txBody>
      </p:sp>
    </p:spTree>
    <p:extLst>
      <p:ext uri="{BB962C8B-B14F-4D97-AF65-F5344CB8AC3E}">
        <p14:creationId xmlns:p14="http://schemas.microsoft.com/office/powerpoint/2010/main" val="38303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14011" y="3797660"/>
            <a:ext cx="8496944" cy="2454174"/>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 name="圆角矩形 1"/>
          <p:cNvSpPr/>
          <p:nvPr/>
        </p:nvSpPr>
        <p:spPr>
          <a:xfrm>
            <a:off x="393864" y="440667"/>
            <a:ext cx="8496944" cy="3060341"/>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2862322"/>
          </a:xfrm>
          <a:prstGeom prst="rect">
            <a:avLst/>
          </a:prstGeom>
        </p:spPr>
        <p:txBody>
          <a:bodyPr wrap="square">
            <a:spAutoFit/>
          </a:bodyPr>
          <a:lstStyle/>
          <a:p>
            <a:r>
              <a:rPr lang="en-US" altLang="zh-CN" sz="2000" dirty="0" err="1">
                <a:solidFill>
                  <a:srgbClr val="000000"/>
                </a:solidFill>
                <a:latin typeface="Courier New"/>
              </a:rPr>
              <a:t>meanXNoise</a:t>
            </a:r>
            <a:r>
              <a:rPr lang="en-US" altLang="zh-CN" sz="2000" dirty="0">
                <a:solidFill>
                  <a:srgbClr val="000000"/>
                </a:solidFill>
                <a:latin typeface="Courier New"/>
              </a:rPr>
              <a:t>  = 0;</a:t>
            </a:r>
          </a:p>
          <a:p>
            <a:r>
              <a:rPr lang="en-US" altLang="zh-CN" sz="2000" dirty="0" err="1">
                <a:solidFill>
                  <a:srgbClr val="000000"/>
                </a:solidFill>
                <a:latin typeface="Courier New"/>
              </a:rPr>
              <a:t>meanYNoise</a:t>
            </a:r>
            <a:r>
              <a:rPr lang="en-US" altLang="zh-CN" sz="2000" dirty="0">
                <a:solidFill>
                  <a:srgbClr val="000000"/>
                </a:solidFill>
                <a:latin typeface="Courier New"/>
              </a:rPr>
              <a:t>  = 0;</a:t>
            </a:r>
          </a:p>
          <a:p>
            <a:r>
              <a:rPr lang="en-US" altLang="zh-CN" sz="2000" dirty="0" err="1">
                <a:solidFill>
                  <a:srgbClr val="000000"/>
                </a:solidFill>
                <a:latin typeface="Courier New"/>
              </a:rPr>
              <a:t>sigmaXNoise</a:t>
            </a:r>
            <a:r>
              <a:rPr lang="en-US" altLang="zh-CN" sz="2000" dirty="0">
                <a:solidFill>
                  <a:srgbClr val="000000"/>
                </a:solidFill>
                <a:latin typeface="Courier New"/>
              </a:rPr>
              <a:t> = 0.1;</a:t>
            </a:r>
          </a:p>
          <a:p>
            <a:r>
              <a:rPr lang="en-US" altLang="zh-CN" sz="2000" dirty="0" err="1">
                <a:solidFill>
                  <a:srgbClr val="000000"/>
                </a:solidFill>
                <a:latin typeface="Courier New"/>
              </a:rPr>
              <a:t>sigmaYNoise</a:t>
            </a:r>
            <a:r>
              <a:rPr lang="en-US" altLang="zh-CN" sz="2000" dirty="0">
                <a:solidFill>
                  <a:srgbClr val="000000"/>
                </a:solidFill>
                <a:latin typeface="Courier New"/>
              </a:rPr>
              <a:t> = 0.2;</a:t>
            </a:r>
          </a:p>
          <a:p>
            <a:r>
              <a:rPr lang="en-US" altLang="zh-CN" sz="2000" dirty="0" err="1">
                <a:solidFill>
                  <a:srgbClr val="000000"/>
                </a:solidFill>
                <a:latin typeface="Courier New"/>
              </a:rPr>
              <a:t>numSamples</a:t>
            </a:r>
            <a:r>
              <a:rPr lang="en-US" altLang="zh-CN" sz="2000" dirty="0">
                <a:solidFill>
                  <a:srgbClr val="000000"/>
                </a:solidFill>
                <a:latin typeface="Courier New"/>
              </a:rPr>
              <a:t>  = 1000;</a:t>
            </a:r>
          </a:p>
          <a:p>
            <a:r>
              <a:rPr lang="en-US" altLang="zh-CN" sz="2000" dirty="0" err="1">
                <a:solidFill>
                  <a:srgbClr val="000000"/>
                </a:solidFill>
                <a:latin typeface="Courier New"/>
              </a:rPr>
              <a:t>SigmaNoise</a:t>
            </a:r>
            <a:r>
              <a:rPr lang="en-US" altLang="zh-CN" sz="2000" dirty="0">
                <a:solidFill>
                  <a:srgbClr val="000000"/>
                </a:solidFill>
                <a:latin typeface="Courier New"/>
              </a:rPr>
              <a:t>  = [sigmaXNoise^2,       0;</a:t>
            </a:r>
          </a:p>
          <a:p>
            <a:r>
              <a:rPr lang="en-US" altLang="zh-CN" sz="2000" dirty="0">
                <a:solidFill>
                  <a:srgbClr val="000000"/>
                </a:solidFill>
                <a:latin typeface="Courier New"/>
              </a:rPr>
              <a:t>                   0,          sigmaYNoise^2];</a:t>
            </a:r>
          </a:p>
          <a:p>
            <a:r>
              <a:rPr lang="en-US" altLang="zh-CN" sz="2000" dirty="0" err="1">
                <a:solidFill>
                  <a:srgbClr val="000000"/>
                </a:solidFill>
                <a:latin typeface="Courier New"/>
              </a:rPr>
              <a:t>meanNoise</a:t>
            </a:r>
            <a:r>
              <a:rPr lang="en-US" altLang="zh-CN" sz="2000" dirty="0">
                <a:solidFill>
                  <a:srgbClr val="000000"/>
                </a:solidFill>
                <a:latin typeface="Courier New"/>
              </a:rPr>
              <a:t>   = [</a:t>
            </a:r>
            <a:r>
              <a:rPr lang="en-US" altLang="zh-CN" sz="2000" dirty="0" err="1">
                <a:solidFill>
                  <a:srgbClr val="000000"/>
                </a:solidFill>
                <a:latin typeface="Courier New"/>
              </a:rPr>
              <a:t>meanXNoise</a:t>
            </a:r>
            <a:r>
              <a:rPr lang="en-US" altLang="zh-CN" sz="2000" dirty="0">
                <a:solidFill>
                  <a:srgbClr val="000000"/>
                </a:solidFill>
                <a:latin typeface="Courier New"/>
              </a:rPr>
              <a:t>, </a:t>
            </a:r>
            <a:r>
              <a:rPr lang="en-US" altLang="zh-CN" sz="2000" dirty="0" err="1">
                <a:solidFill>
                  <a:srgbClr val="000000"/>
                </a:solidFill>
                <a:latin typeface="Courier New"/>
              </a:rPr>
              <a:t>meanYNoise</a:t>
            </a:r>
            <a:r>
              <a:rPr lang="en-US" altLang="zh-CN" sz="2000" dirty="0">
                <a:solidFill>
                  <a:srgbClr val="000000"/>
                </a:solidFill>
                <a:latin typeface="Courier New"/>
              </a:rPr>
              <a:t>];</a:t>
            </a:r>
          </a:p>
          <a:p>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randn</a:t>
            </a:r>
            <a:r>
              <a:rPr lang="en-US" altLang="zh-CN" sz="2000" dirty="0">
                <a:solidFill>
                  <a:srgbClr val="000000"/>
                </a:solidFill>
                <a:latin typeface="Courier New"/>
              </a:rPr>
              <a:t>(</a:t>
            </a:r>
            <a:r>
              <a:rPr lang="en-US" altLang="zh-CN" sz="2000" dirty="0" err="1">
                <a:solidFill>
                  <a:srgbClr val="000000"/>
                </a:solidFill>
                <a:latin typeface="Courier New"/>
              </a:rPr>
              <a:t>numSamples</a:t>
            </a:r>
            <a:r>
              <a:rPr lang="en-US" altLang="zh-CN" sz="2000" dirty="0">
                <a:solidFill>
                  <a:srgbClr val="000000"/>
                </a:solidFill>
                <a:latin typeface="Courier New"/>
              </a:rPr>
              <a:t>, 2);</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
        <p:nvSpPr>
          <p:cNvPr id="9" name="矩形 8"/>
          <p:cNvSpPr/>
          <p:nvPr/>
        </p:nvSpPr>
        <p:spPr>
          <a:xfrm>
            <a:off x="594112" y="4005064"/>
            <a:ext cx="8064896" cy="1938992"/>
          </a:xfrm>
          <a:prstGeom prst="rect">
            <a:avLst/>
          </a:prstGeom>
        </p:spPr>
        <p:txBody>
          <a:bodyPr wrap="square">
            <a:spAutoFit/>
          </a:bodyPr>
          <a:lstStyle/>
          <a:p>
            <a:r>
              <a:rPr lang="en-US" altLang="zh-CN" sz="2000" b="1" dirty="0">
                <a:solidFill>
                  <a:srgbClr val="228B22"/>
                </a:solidFill>
                <a:latin typeface="Courier New"/>
              </a:rPr>
              <a:t>%% Fist option</a:t>
            </a:r>
          </a:p>
          <a:p>
            <a:r>
              <a:rPr lang="fr-FR" altLang="zh-CN" sz="2000" dirty="0">
                <a:solidFill>
                  <a:srgbClr val="000000"/>
                </a:solidFill>
                <a:latin typeface="Courier New"/>
              </a:rPr>
              <a:t>xNoise      = meanXNoise + sigmaXNoise .* randnSamps(:, 1);</a:t>
            </a:r>
          </a:p>
          <a:p>
            <a:r>
              <a:rPr lang="fr-FR" altLang="zh-CN" sz="2000" dirty="0">
                <a:solidFill>
                  <a:srgbClr val="000000"/>
                </a:solidFill>
                <a:latin typeface="Courier New"/>
              </a:rPr>
              <a:t>yNoise      = meanYNoise + sigmaYNoise .* randnSamps(:, 2);</a:t>
            </a:r>
          </a:p>
          <a:p>
            <a:r>
              <a:rPr lang="en-US" altLang="zh-CN" sz="2000" dirty="0">
                <a:solidFill>
                  <a:srgbClr val="000000"/>
                </a:solidFill>
                <a:latin typeface="Courier New"/>
              </a:rPr>
              <a:t>noise1      = [</a:t>
            </a:r>
            <a:r>
              <a:rPr lang="en-US" altLang="zh-CN" sz="2000" dirty="0" err="1">
                <a:solidFill>
                  <a:srgbClr val="000000"/>
                </a:solidFill>
                <a:latin typeface="Courier New"/>
              </a:rPr>
              <a:t>xNoise</a:t>
            </a:r>
            <a:r>
              <a:rPr lang="en-US" altLang="zh-CN" sz="2000" dirty="0">
                <a:solidFill>
                  <a:srgbClr val="000000"/>
                </a:solidFill>
                <a:latin typeface="Courier New"/>
              </a:rPr>
              <a:t>, </a:t>
            </a:r>
            <a:r>
              <a:rPr lang="en-US" altLang="zh-CN" sz="2000" dirty="0" err="1">
                <a:solidFill>
                  <a:srgbClr val="000000"/>
                </a:solidFill>
                <a:latin typeface="Courier New"/>
              </a:rPr>
              <a:t>yNoise</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Tree>
    <p:extLst>
      <p:ext uri="{BB962C8B-B14F-4D97-AF65-F5344CB8AC3E}">
        <p14:creationId xmlns:p14="http://schemas.microsoft.com/office/powerpoint/2010/main" val="2191161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497285"/>
            <a:ext cx="8064896" cy="5632311"/>
          </a:xfrm>
          <a:prstGeom prst="rect">
            <a:avLst/>
          </a:prstGeom>
        </p:spPr>
        <p:txBody>
          <a:bodyPr wrap="square">
            <a:spAutoFit/>
          </a:bodyPr>
          <a:lstStyle/>
          <a:p>
            <a:r>
              <a:rPr lang="en-US" altLang="zh-CN" sz="2000" b="1" dirty="0">
                <a:solidFill>
                  <a:srgbClr val="228B22"/>
                </a:solidFill>
                <a:latin typeface="Courier New"/>
              </a:rPr>
              <a:t>%% Second option</a:t>
            </a:r>
          </a:p>
          <a:p>
            <a:r>
              <a:rPr lang="en-US" altLang="zh-CN" sz="2000" dirty="0">
                <a:solidFill>
                  <a:srgbClr val="000000"/>
                </a:solidFill>
                <a:latin typeface="Courier New"/>
              </a:rPr>
              <a:t>noise2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sigmaXNoise</a:t>
            </a:r>
            <a:r>
              <a:rPr lang="en-US" altLang="zh-CN" sz="2000" dirty="0">
                <a:solidFill>
                  <a:srgbClr val="000000"/>
                </a:solidFill>
                <a:latin typeface="Courier New"/>
              </a:rPr>
              <a:t>, </a:t>
            </a:r>
            <a:r>
              <a:rPr lang="en-US" altLang="zh-CN" sz="2000" dirty="0" err="1">
                <a:solidFill>
                  <a:srgbClr val="000000"/>
                </a:solidFill>
                <a:latin typeface="Courier New"/>
              </a:rPr>
              <a:t>sigmaYNoise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err="1">
                <a:solidFill>
                  <a:srgbClr val="000000"/>
                </a:solidFill>
                <a:latin typeface="Courier New"/>
              </a:rPr>
              <a:t>randnSamps</a:t>
            </a:r>
            <a:r>
              <a:rPr lang="en-US" altLang="zh-CN" sz="2000" dirty="0" smtClean="0">
                <a:solidFill>
                  <a:srgbClr val="000000"/>
                </a:solidFill>
                <a:latin typeface="Courier New"/>
              </a:rPr>
              <a:t>;</a:t>
            </a:r>
          </a:p>
          <a:p>
            <a:endParaRPr lang="en-US" altLang="zh-CN" sz="2000" dirty="0" smtClean="0">
              <a:solidFill>
                <a:srgbClr val="000000"/>
              </a:solidFill>
              <a:latin typeface="Courier New"/>
            </a:endParaRPr>
          </a:p>
          <a:p>
            <a:r>
              <a:rPr lang="en-US" altLang="zh-CN" sz="2000" b="1" dirty="0">
                <a:solidFill>
                  <a:srgbClr val="228B22"/>
                </a:solidFill>
                <a:latin typeface="Courier New"/>
              </a:rPr>
              <a:t>%% Third option</a:t>
            </a:r>
          </a:p>
          <a:p>
            <a:r>
              <a:rPr lang="en-US" altLang="zh-CN" sz="2000" dirty="0">
                <a:solidFill>
                  <a:srgbClr val="000000"/>
                </a:solidFill>
                <a:latin typeface="Courier New"/>
              </a:rPr>
              <a:t>noise3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chol</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smtClean="0">
                <a:solidFill>
                  <a:srgbClr val="000000"/>
                </a:solidFill>
                <a:latin typeface="Courier New"/>
              </a:rPr>
              <a:t>);</a:t>
            </a:r>
          </a:p>
          <a:p>
            <a:endParaRPr lang="en-US" altLang="zh-CN" sz="2000" dirty="0">
              <a:solidFill>
                <a:srgbClr val="000000"/>
              </a:solidFill>
              <a:latin typeface="Courier New"/>
            </a:endParaRPr>
          </a:p>
          <a:p>
            <a:r>
              <a:rPr lang="en-US" altLang="zh-CN" sz="2000" b="1" dirty="0">
                <a:solidFill>
                  <a:srgbClr val="228B22"/>
                </a:solidFill>
                <a:latin typeface="Courier New"/>
              </a:rPr>
              <a:t>%% Fourth option</a:t>
            </a:r>
          </a:p>
          <a:p>
            <a:r>
              <a:rPr lang="en-US" altLang="zh-CN" sz="2000" dirty="0">
                <a:solidFill>
                  <a:srgbClr val="000000"/>
                </a:solidFill>
                <a:latin typeface="Courier New"/>
              </a:rPr>
              <a:t>noise4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1, </a:t>
            </a:r>
            <a:r>
              <a:rPr lang="en-US" altLang="zh-CN" sz="2000" dirty="0" err="1">
                <a:solidFill>
                  <a:srgbClr val="000000"/>
                </a:solidFill>
                <a:latin typeface="Courier New"/>
              </a:rPr>
              <a:t>numSamples</a:t>
            </a:r>
            <a:r>
              <a:rPr lang="en-US" altLang="zh-CN" sz="2000" dirty="0">
                <a:solidFill>
                  <a:srgbClr val="000000"/>
                </a:solidFill>
                <a:latin typeface="Courier New"/>
              </a:rPr>
              <a:t>)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chol</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a:solidFill>
                  <a:srgbClr val="000000"/>
                </a:solidFill>
                <a:latin typeface="Courier New"/>
              </a:rPr>
              <a:t>) * </a:t>
            </a:r>
            <a:r>
              <a:rPr lang="en-US" altLang="zh-CN" sz="2000" dirty="0" err="1">
                <a:solidFill>
                  <a:srgbClr val="000000"/>
                </a:solidFill>
                <a:latin typeface="Courier New"/>
              </a:rPr>
              <a:t>randnSamps</a:t>
            </a:r>
            <a:r>
              <a:rPr lang="en-US" altLang="zh-CN" sz="2000" dirty="0">
                <a:solidFill>
                  <a:srgbClr val="000000"/>
                </a:solidFill>
                <a:latin typeface="Courier New"/>
              </a:rPr>
              <a:t>';</a:t>
            </a:r>
          </a:p>
          <a:p>
            <a:r>
              <a:rPr lang="en-US" altLang="zh-CN" sz="2000" dirty="0">
                <a:solidFill>
                  <a:srgbClr val="000000"/>
                </a:solidFill>
                <a:latin typeface="Courier New"/>
              </a:rPr>
              <a:t>noise4      = noise4</a:t>
            </a:r>
            <a:r>
              <a:rPr lang="en-US" altLang="zh-CN" sz="2000" dirty="0" smtClean="0">
                <a:solidFill>
                  <a:srgbClr val="000000"/>
                </a:solidFill>
                <a:latin typeface="Courier New"/>
              </a:rPr>
              <a:t>';</a:t>
            </a:r>
          </a:p>
          <a:p>
            <a:endParaRPr lang="en-US" altLang="zh-CN" sz="2000" dirty="0">
              <a:solidFill>
                <a:srgbClr val="000000"/>
              </a:solidFill>
              <a:latin typeface="Courier New"/>
            </a:endParaRPr>
          </a:p>
          <a:p>
            <a:r>
              <a:rPr lang="en-US" altLang="zh-CN" sz="2000" b="1" dirty="0">
                <a:solidFill>
                  <a:srgbClr val="228B22"/>
                </a:solidFill>
                <a:latin typeface="Courier New"/>
              </a:rPr>
              <a:t>%% Fifth option</a:t>
            </a:r>
          </a:p>
          <a:p>
            <a:r>
              <a:rPr lang="en-US" altLang="zh-CN" sz="2000" dirty="0">
                <a:solidFill>
                  <a:srgbClr val="000000"/>
                </a:solidFill>
                <a:latin typeface="Courier New"/>
              </a:rPr>
              <a:t>noise5      = </a:t>
            </a:r>
            <a:r>
              <a:rPr lang="en-US" altLang="zh-CN" sz="2000" dirty="0" err="1">
                <a:solidFill>
                  <a:srgbClr val="000000"/>
                </a:solidFill>
                <a:latin typeface="Courier New"/>
              </a:rPr>
              <a:t>repmat</a:t>
            </a:r>
            <a:r>
              <a:rPr lang="en-US" altLang="zh-CN" sz="2000" dirty="0">
                <a:solidFill>
                  <a:srgbClr val="000000"/>
                </a:solidFill>
                <a:latin typeface="Courier New"/>
              </a:rPr>
              <a:t>(</a:t>
            </a:r>
            <a:r>
              <a:rPr lang="en-US" altLang="zh-CN" sz="2000" dirty="0" err="1">
                <a:solidFill>
                  <a:srgbClr val="000000"/>
                </a:solidFill>
                <a:latin typeface="Courier New"/>
              </a:rPr>
              <a:t>meanNoise</a:t>
            </a:r>
            <a:r>
              <a:rPr lang="en-US" altLang="zh-CN" sz="2000" dirty="0">
                <a:solidFill>
                  <a:srgbClr val="000000"/>
                </a:solidFill>
                <a:latin typeface="Courier New"/>
              </a:rPr>
              <a:t>, </a:t>
            </a:r>
            <a:r>
              <a:rPr lang="en-US" altLang="zh-CN" sz="2000" dirty="0" err="1">
                <a:solidFill>
                  <a:srgbClr val="000000"/>
                </a:solidFill>
                <a:latin typeface="Courier New"/>
              </a:rPr>
              <a:t>numSamples</a:t>
            </a:r>
            <a:r>
              <a:rPr lang="en-US" altLang="zh-CN" sz="2000" dirty="0">
                <a:solidFill>
                  <a:srgbClr val="000000"/>
                </a:solidFill>
                <a:latin typeface="Courier New"/>
              </a:rPr>
              <a:t>, 1) + </a:t>
            </a:r>
            <a:r>
              <a:rPr lang="en-US" altLang="zh-CN" sz="2000" dirty="0">
                <a:solidFill>
                  <a:srgbClr val="0000FF"/>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randnSamps</a:t>
            </a:r>
            <a:r>
              <a:rPr lang="en-US" altLang="zh-CN" sz="2000" dirty="0">
                <a:solidFill>
                  <a:srgbClr val="000000"/>
                </a:solidFill>
                <a:latin typeface="Courier New"/>
              </a:rPr>
              <a:t> * </a:t>
            </a:r>
            <a:r>
              <a:rPr lang="en-US" altLang="zh-CN" sz="2000" dirty="0" err="1">
                <a:solidFill>
                  <a:srgbClr val="000000"/>
                </a:solidFill>
                <a:latin typeface="Courier New"/>
              </a:rPr>
              <a:t>sqrt</a:t>
            </a:r>
            <a:r>
              <a:rPr lang="en-US" altLang="zh-CN" sz="2000" dirty="0">
                <a:solidFill>
                  <a:srgbClr val="000000"/>
                </a:solidFill>
                <a:latin typeface="Courier New"/>
              </a:rPr>
              <a:t>(</a:t>
            </a:r>
            <a:r>
              <a:rPr lang="en-US" altLang="zh-CN" sz="2000" dirty="0" err="1">
                <a:solidFill>
                  <a:srgbClr val="000000"/>
                </a:solidFill>
                <a:latin typeface="Courier New"/>
              </a:rPr>
              <a:t>SigmaNoise</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
        <p:nvSpPr>
          <p:cNvPr id="5" name="三十二角星 4"/>
          <p:cNvSpPr/>
          <p:nvPr/>
        </p:nvSpPr>
        <p:spPr>
          <a:xfrm>
            <a:off x="6660232" y="386104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7341204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36\rand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216480"/>
            <a:ext cx="9757184" cy="7317888"/>
          </a:xfrm>
          <a:prstGeom prst="rect">
            <a:avLst/>
          </a:prstGeom>
          <a:noFill/>
          <a:extLst>
            <a:ext uri="{909E8E84-426E-40DD-AFC4-6F175D3DCCD1}">
              <a14:hiddenFill xmlns:a14="http://schemas.microsoft.com/office/drawing/2010/main">
                <a:solidFill>
                  <a:srgbClr val="FFFFFF"/>
                </a:solidFill>
              </a14:hiddenFill>
            </a:ext>
          </a:extLst>
        </p:spPr>
      </p:pic>
      <p:sp>
        <p:nvSpPr>
          <p:cNvPr id="8" name="三十二角星 7"/>
          <p:cNvSpPr/>
          <p:nvPr/>
        </p:nvSpPr>
        <p:spPr>
          <a:xfrm>
            <a:off x="6660232" y="386104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313701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36\rand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108" y="1412775"/>
            <a:ext cx="3404163" cy="5347833"/>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3662266" y="5460133"/>
            <a:ext cx="5112568" cy="5040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68–95–99.7 Rule</a:t>
            </a:r>
            <a:endParaRPr lang="en-US" altLang="zh-CN" b="1" dirty="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pic>
        <p:nvPicPr>
          <p:cNvPr id="6" name="Picture 4" descr="http://upload.wikimedia.org/wikipedia/commons/thumb/8/8c/Standard_deviation_diagram.svg/350px-Standard_deviation_dia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271" y="476672"/>
            <a:ext cx="5472608"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begin{align}&#10;  \Pr(\mu-\;\,\sigma \le x \le \mu+\;\,\sigma) &amp;\approx 0.6827 \\&#10;  \Pr(\mu-2\sigma \le x \le \mu+2\sigma)       &amp;\approx 0.9545 \\&#10;  \Pr(\mu-3\sigma \le x \le \mu+3\sigma)       &amp;\approx 0.9973&#10;\end{alig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3" y="3861048"/>
            <a:ext cx="4060697" cy="1080120"/>
          </a:xfrm>
          <a:prstGeom prst="rect">
            <a:avLst/>
          </a:prstGeom>
          <a:noFill/>
          <a:extLst>
            <a:ext uri="{909E8E84-426E-40DD-AFC4-6F175D3DCCD1}">
              <a14:hiddenFill xmlns:a14="http://schemas.microsoft.com/office/drawing/2010/main">
                <a:solidFill>
                  <a:srgbClr val="FFFFFF"/>
                </a:solidFill>
              </a14:hiddenFill>
            </a:ext>
          </a:extLst>
        </p:spPr>
      </p:pic>
      <p:sp>
        <p:nvSpPr>
          <p:cNvPr id="8" name="三十二角星 7"/>
          <p:cNvSpPr/>
          <p:nvPr/>
        </p:nvSpPr>
        <p:spPr>
          <a:xfrm>
            <a:off x="539552"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Tree>
    <p:extLst>
      <p:ext uri="{BB962C8B-B14F-4D97-AF65-F5344CB8AC3E}">
        <p14:creationId xmlns:p14="http://schemas.microsoft.com/office/powerpoint/2010/main" val="265982840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922670880"/>
              </p:ext>
            </p:extLst>
          </p:nvPr>
        </p:nvGraphicFramePr>
        <p:xfrm>
          <a:off x="0" y="116632"/>
          <a:ext cx="9144000" cy="5828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714749" y="6017096"/>
            <a:ext cx="5976664" cy="369332"/>
          </a:xfrm>
          <a:prstGeom prst="rect">
            <a:avLst/>
          </a:prstGeom>
        </p:spPr>
        <p:txBody>
          <a:bodyPr wrap="square">
            <a:spAutoFit/>
          </a:bodyPr>
          <a:lstStyle/>
          <a:p>
            <a:r>
              <a:rPr lang="en-US" altLang="zh-CN" dirty="0">
                <a:solidFill>
                  <a:schemeClr val="bg1"/>
                </a:solidFill>
              </a:rPr>
              <a:t>http://en.wikipedia.org/wiki/Additive_white_Gaussian_noise</a:t>
            </a:r>
            <a:endParaRPr lang="zh-CN" altLang="en-US" dirty="0">
              <a:solidFill>
                <a:schemeClr val="bg1"/>
              </a:solidFill>
            </a:endParaRPr>
          </a:p>
        </p:txBody>
      </p:sp>
      <p:sp>
        <p:nvSpPr>
          <p:cNvPr id="7" name="矩形 6"/>
          <p:cNvSpPr/>
          <p:nvPr/>
        </p:nvSpPr>
        <p:spPr>
          <a:xfrm>
            <a:off x="2411760" y="6390620"/>
            <a:ext cx="4114973" cy="369332"/>
          </a:xfrm>
          <a:prstGeom prst="rect">
            <a:avLst/>
          </a:prstGeom>
        </p:spPr>
        <p:txBody>
          <a:bodyPr wrap="none">
            <a:spAutoFit/>
          </a:bodyPr>
          <a:lstStyle/>
          <a:p>
            <a:r>
              <a:rPr lang="en-US" altLang="zh-CN" dirty="0">
                <a:solidFill>
                  <a:schemeClr val="bg1"/>
                </a:solidFill>
              </a:rPr>
              <a:t>http://en.wikipedia.org/wiki/White_noise</a:t>
            </a:r>
            <a:endParaRPr lang="zh-CN" altLang="en-US" dirty="0">
              <a:solidFill>
                <a:schemeClr val="bg1"/>
              </a:solidFill>
            </a:endParaRPr>
          </a:p>
        </p:txBody>
      </p:sp>
    </p:spTree>
    <p:extLst>
      <p:ext uri="{BB962C8B-B14F-4D97-AF65-F5344CB8AC3E}">
        <p14:creationId xmlns:p14="http://schemas.microsoft.com/office/powerpoint/2010/main" val="40971912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67258894"/>
              </p:ext>
            </p:extLst>
          </p:nvPr>
        </p:nvGraphicFramePr>
        <p:xfrm>
          <a:off x="179512" y="260648"/>
          <a:ext cx="8784976"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916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765768271"/>
              </p:ext>
            </p:extLst>
          </p:nvPr>
        </p:nvGraphicFramePr>
        <p:xfrm>
          <a:off x="251520" y="260648"/>
          <a:ext cx="8568952"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98354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Works\Teach\Mobile Robot\Code\robotcourse\p36\rand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27984" y="1088943"/>
            <a:ext cx="3253102" cy="51105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D:\Works\Teach\Mobile Robot\Code\robotcourse\p36\rand.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4265" r="100000"/>
                    </a14:imgEffect>
                  </a14:imgLayer>
                </a14:imgProps>
              </a:ext>
              <a:ext uri="{28A0092B-C50C-407E-A947-70E740481C1C}">
                <a14:useLocalDpi xmlns:a14="http://schemas.microsoft.com/office/drawing/2010/main" val="0"/>
              </a:ext>
            </a:extLst>
          </a:blip>
          <a:srcRect/>
          <a:stretch/>
        </p:blipFill>
        <p:spPr bwMode="auto">
          <a:xfrm>
            <a:off x="1403648" y="1296940"/>
            <a:ext cx="2699210" cy="4816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5292080" y="281173"/>
            <a:ext cx="2023425" cy="936513"/>
            <a:chOff x="0" y="764"/>
            <a:chExt cx="3427580" cy="2982460"/>
          </a:xfrm>
        </p:grpSpPr>
        <p:sp>
          <p:nvSpPr>
            <p:cNvPr id="9" name="圆角矩形 8"/>
            <p:cNvSpPr/>
            <p:nvPr/>
          </p:nvSpPr>
          <p:spPr>
            <a:xfrm>
              <a:off x="0" y="764"/>
              <a:ext cx="3427580" cy="2982460"/>
            </a:xfrm>
            <a:prstGeom prst="roundRect">
              <a:avLst/>
            </a:prstGeom>
          </p:spPr>
          <p:style>
            <a:lnRef idx="0">
              <a:schemeClr val="accent3"/>
            </a:lnRef>
            <a:fillRef idx="3">
              <a:schemeClr val="accent3"/>
            </a:fillRef>
            <a:effectRef idx="3">
              <a:schemeClr val="accent3"/>
            </a:effectRef>
            <a:fontRef idx="minor">
              <a:schemeClr val="lt1"/>
            </a:fontRef>
          </p:style>
        </p:sp>
        <p:sp>
          <p:nvSpPr>
            <p:cNvPr id="10" name="圆角矩形 4"/>
            <p:cNvSpPr/>
            <p:nvPr/>
          </p:nvSpPr>
          <p:spPr>
            <a:xfrm>
              <a:off x="145592" y="146356"/>
              <a:ext cx="3281988" cy="26912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4000" kern="1200" dirty="0" err="1" smtClean="0"/>
                <a:t>Randn</a:t>
              </a:r>
              <a:endParaRPr lang="zh-CN" altLang="en-US" sz="4000" kern="1200" dirty="0"/>
            </a:p>
          </p:txBody>
        </p:sp>
      </p:grpSp>
      <p:grpSp>
        <p:nvGrpSpPr>
          <p:cNvPr id="11" name="组合 10"/>
          <p:cNvGrpSpPr/>
          <p:nvPr/>
        </p:nvGrpSpPr>
        <p:grpSpPr>
          <a:xfrm>
            <a:off x="1835696" y="281174"/>
            <a:ext cx="1713790" cy="936513"/>
            <a:chOff x="0" y="764"/>
            <a:chExt cx="3427580" cy="2982460"/>
          </a:xfrm>
        </p:grpSpPr>
        <p:sp>
          <p:nvSpPr>
            <p:cNvPr id="12" name="圆角矩形 11"/>
            <p:cNvSpPr/>
            <p:nvPr/>
          </p:nvSpPr>
          <p:spPr>
            <a:xfrm>
              <a:off x="0" y="764"/>
              <a:ext cx="3427580" cy="298246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3" name="圆角矩形 4"/>
            <p:cNvSpPr/>
            <p:nvPr/>
          </p:nvSpPr>
          <p:spPr>
            <a:xfrm>
              <a:off x="145592" y="146356"/>
              <a:ext cx="3136396" cy="26912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altLang="zh-CN" sz="4000" kern="1200" dirty="0" smtClean="0"/>
                <a:t>Rand</a:t>
              </a:r>
              <a:endParaRPr lang="zh-CN" altLang="en-US" sz="4000" kern="1200" dirty="0"/>
            </a:p>
          </p:txBody>
        </p:sp>
      </p:grpSp>
      <p:sp>
        <p:nvSpPr>
          <p:cNvPr id="14" name="三十二角星 13"/>
          <p:cNvSpPr/>
          <p:nvPr/>
        </p:nvSpPr>
        <p:spPr>
          <a:xfrm>
            <a:off x="6876256" y="5316639"/>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P36</a:t>
            </a:r>
            <a:endParaRPr lang="zh-CN" altLang="en-US" sz="4400" b="1" dirty="0"/>
          </a:p>
        </p:txBody>
      </p:sp>
      <p:sp>
        <p:nvSpPr>
          <p:cNvPr id="15" name="三十二角星 14"/>
          <p:cNvSpPr/>
          <p:nvPr/>
        </p:nvSpPr>
        <p:spPr>
          <a:xfrm>
            <a:off x="3301539" y="531663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P36rand</a:t>
            </a:r>
            <a:endParaRPr lang="zh-CN" altLang="en-US" sz="2000" b="1" dirty="0"/>
          </a:p>
        </p:txBody>
      </p:sp>
    </p:spTree>
    <p:extLst>
      <p:ext uri="{BB962C8B-B14F-4D97-AF65-F5344CB8AC3E}">
        <p14:creationId xmlns:p14="http://schemas.microsoft.com/office/powerpoint/2010/main" val="209108040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1853615" y="-158969"/>
            <a:ext cx="1809091" cy="16341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7664" y="4012488"/>
            <a:ext cx="7056784" cy="2308324"/>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Suppose the robot moves in a 2D world with the constant velocity, what is the state of our interest? What is the motion / process model?</a:t>
            </a:r>
            <a:endParaRPr lang="zh-CN" altLang="en-US" sz="3600" b="1" dirty="0">
              <a:solidFill>
                <a:srgbClr val="0070C0"/>
              </a:solidFill>
              <a:effectLst>
                <a:outerShdw blurRad="38100" dist="38100" dir="2700000" algn="tl">
                  <a:srgbClr val="000000">
                    <a:alpha val="43137"/>
                  </a:srgbClr>
                </a:outerShdw>
              </a:effectLst>
            </a:endParaRPr>
          </a:p>
        </p:txBody>
      </p:sp>
      <p:pic>
        <p:nvPicPr>
          <p:cNvPr id="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16" y="386104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94897">
            <a:off x="9304048" y="1397972"/>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94897">
            <a:off x="1779720" y="836973"/>
            <a:ext cx="2044541" cy="1634191"/>
          </a:xfrm>
          <a:prstGeom prst="rect">
            <a:avLst/>
          </a:prstGeom>
          <a:noFill/>
          <a:extLst>
            <a:ext uri="{909E8E84-426E-40DD-AFC4-6F175D3DCCD1}">
              <a14:hiddenFill xmlns:a14="http://schemas.microsoft.com/office/drawing/2010/main">
                <a:solidFill>
                  <a:srgbClr val="FFFFFF"/>
                </a:solidFill>
              </a14:hiddenFill>
            </a:ext>
          </a:extLst>
        </p:spPr>
      </p:pic>
      <p:sp>
        <p:nvSpPr>
          <p:cNvPr id="9" name="二十四角星 8"/>
          <p:cNvSpPr/>
          <p:nvPr/>
        </p:nvSpPr>
        <p:spPr>
          <a:xfrm>
            <a:off x="5076056" y="1019430"/>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Tree>
    <p:extLst>
      <p:ext uri="{BB962C8B-B14F-4D97-AF65-F5344CB8AC3E}">
        <p14:creationId xmlns:p14="http://schemas.microsoft.com/office/powerpoint/2010/main" val="38242267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556E-7 -3.33333E-6 L 1.21024 -0.00532 " pathEditMode="relative" rAng="0" ptsTypes="AA">
                                      <p:cBhvr>
                                        <p:cTn id="6" dur="4000" fill="hold"/>
                                        <p:tgtEl>
                                          <p:spTgt spid="4"/>
                                        </p:tgtEl>
                                        <p:attrNameLst>
                                          <p:attrName>ppt_x</p:attrName>
                                          <p:attrName>ppt_y</p:attrName>
                                        </p:attrNameLst>
                                      </p:cBhvr>
                                      <p:rCtr x="60503" y="-278"/>
                                    </p:animMotion>
                                  </p:childTnLst>
                                </p:cTn>
                              </p:par>
                            </p:childTnLst>
                          </p:cTn>
                        </p:par>
                        <p:par>
                          <p:cTn id="7" fill="hold">
                            <p:stCondLst>
                              <p:cond delay="4000"/>
                            </p:stCondLst>
                            <p:childTnLst>
                              <p:par>
                                <p:cTn id="8" presetID="42" presetClass="path" presetSubtype="0" accel="50000" decel="50000" fill="hold" nodeType="afterEffect">
                                  <p:stCondLst>
                                    <p:cond delay="0"/>
                                  </p:stCondLst>
                                  <p:childTnLst>
                                    <p:animMotion origin="layout" path="M 3.88889E-6 -4.44444E-6 L -1.2757 -4.44444E-6 " pathEditMode="relative" rAng="0" ptsTypes="AA">
                                      <p:cBhvr>
                                        <p:cTn id="9" dur="4000" fill="hold"/>
                                        <p:tgtEl>
                                          <p:spTgt spid="7"/>
                                        </p:tgtEl>
                                        <p:attrNameLst>
                                          <p:attrName>ppt_x</p:attrName>
                                          <p:attrName>ppt_y</p:attrName>
                                        </p:attrNameLst>
                                      </p:cBhvr>
                                      <p:rCtr x="-63785" y="0"/>
                                    </p:animMotion>
                                  </p:childTnLst>
                                </p:cTn>
                              </p:par>
                            </p:childTnLst>
                          </p:cTn>
                        </p:par>
                        <p:par>
                          <p:cTn id="10" fill="hold">
                            <p:stCondLst>
                              <p:cond delay="8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
        <p:nvSpPr>
          <p:cNvPr id="23" name="TextBox 22"/>
          <p:cNvSpPr txBox="1"/>
          <p:nvPr/>
        </p:nvSpPr>
        <p:spPr>
          <a:xfrm>
            <a:off x="264344" y="4652992"/>
            <a:ext cx="8568952" cy="1446550"/>
          </a:xfrm>
          <a:prstGeom prst="rect">
            <a:avLst/>
          </a:prstGeom>
          <a:noFill/>
        </p:spPr>
        <p:txBody>
          <a:bodyPr wrap="square" rtlCol="0">
            <a:spAutoFit/>
          </a:bodyPr>
          <a:lstStyle/>
          <a:p>
            <a:pPr algn="ctr"/>
            <a:r>
              <a:rPr lang="en-US" altLang="zh-CN" sz="4400" b="1" dirty="0" smtClean="0">
                <a:solidFill>
                  <a:srgbClr val="00B050"/>
                </a:solidFill>
                <a:effectLst>
                  <a:outerShdw blurRad="38100" dist="38100" dir="2700000" algn="tl">
                    <a:srgbClr val="000000">
                      <a:alpha val="43137"/>
                    </a:srgbClr>
                  </a:outerShdw>
                </a:effectLst>
              </a:rPr>
              <a:t>We model the dynamic in x and y direction respectively.</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19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sp>
        <p:nvSpPr>
          <p:cNvPr id="9" name="TextBox 8"/>
          <p:cNvSpPr txBox="1"/>
          <p:nvPr/>
        </p:nvSpPr>
        <p:spPr>
          <a:xfrm>
            <a:off x="2411760" y="4437112"/>
            <a:ext cx="5824564" cy="1754326"/>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What are the matrix F, B compare to the standard linear motion model? </a:t>
            </a:r>
            <a:endParaRPr lang="zh-CN" altLang="en-US" sz="3600" b="1" dirty="0">
              <a:solidFill>
                <a:srgbClr val="0070C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20376" y="2971944"/>
            <a:ext cx="4495800" cy="374904"/>
          </a:xfrm>
          <a:prstGeom prst="rect">
            <a:avLst/>
          </a:prstGeom>
        </p:spPr>
      </p:pic>
    </p:spTree>
    <p:extLst>
      <p:ext uri="{BB962C8B-B14F-4D97-AF65-F5344CB8AC3E}">
        <p14:creationId xmlns:p14="http://schemas.microsoft.com/office/powerpoint/2010/main" val="2162116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11"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1760" y="2745120"/>
            <a:ext cx="800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743064" y="4293096"/>
            <a:ext cx="5754624" cy="1944624"/>
          </a:xfrm>
          <a:prstGeom prst="rect">
            <a:avLst/>
          </a:prstGeom>
        </p:spPr>
      </p:pic>
      <p:sp>
        <p:nvSpPr>
          <p:cNvPr id="13" name="TextBox 12"/>
          <p:cNvSpPr txBox="1"/>
          <p:nvPr/>
        </p:nvSpPr>
        <p:spPr>
          <a:xfrm>
            <a:off x="3620376" y="4480578"/>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7584772" y="4473434"/>
            <a:ext cx="720080" cy="1569660"/>
          </a:xfrm>
          <a:prstGeom prst="rect">
            <a:avLst/>
          </a:prstGeom>
          <a:noFill/>
        </p:spPr>
        <p:txBody>
          <a:bodyPr wrap="square" rtlCol="0">
            <a:spAutoFit/>
          </a:bodyPr>
          <a:lstStyle/>
          <a:p>
            <a:r>
              <a:rPr lang="en-US" altLang="zh-CN" sz="9600" dirty="0" smtClean="0">
                <a:solidFill>
                  <a:schemeClr val="bg1">
                    <a:lumMod val="65000"/>
                  </a:schemeClr>
                </a:solidFill>
                <a:effectLst>
                  <a:outerShdw blurRad="38100" dist="38100" dir="2700000" algn="tl">
                    <a:srgbClr val="000000">
                      <a:alpha val="43137"/>
                    </a:srgbClr>
                  </a:outerShdw>
                </a:effectLst>
              </a:rPr>
              <a:t>B</a:t>
            </a:r>
            <a:endParaRPr lang="zh-CN" altLang="en-US" sz="9600" dirty="0">
              <a:solidFill>
                <a:schemeClr val="bg1">
                  <a:lumMod val="65000"/>
                </a:schemeClr>
              </a:solidFill>
              <a:effectLst>
                <a:outerShdw blurRad="38100" dist="38100" dir="2700000" algn="tl">
                  <a:srgbClr val="000000">
                    <a:alpha val="43137"/>
                  </a:srgbClr>
                </a:outerShdw>
              </a:effectLst>
            </a:endParaRPr>
          </a:p>
        </p:txBody>
      </p:sp>
      <p:pic>
        <p:nvPicPr>
          <p:cNvPr id="4098" name="Picture 2" descr="C:\Users\samuel\Downloads\1363454821_DeleteRed.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4000" y="4396096"/>
            <a:ext cx="1841624" cy="1841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sp>
        <p:nvSpPr>
          <p:cNvPr id="14" name="TextBox 13"/>
          <p:cNvSpPr txBox="1"/>
          <p:nvPr/>
        </p:nvSpPr>
        <p:spPr>
          <a:xfrm>
            <a:off x="2244984" y="4221088"/>
            <a:ext cx="6567472"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Can the ground truth be simulated based on </a:t>
            </a:r>
            <a:r>
              <a:rPr lang="en-US" altLang="zh-CN" sz="4000" b="1" dirty="0" smtClean="0">
                <a:solidFill>
                  <a:srgbClr val="FF0000"/>
                </a:solidFill>
                <a:effectLst>
                  <a:outerShdw blurRad="38100" dist="38100" dir="2700000" algn="tl">
                    <a:srgbClr val="000000">
                      <a:alpha val="43137"/>
                    </a:srgbClr>
                  </a:outerShdw>
                </a:effectLst>
              </a:rPr>
              <a:t>above </a:t>
            </a:r>
            <a:r>
              <a:rPr lang="en-US" altLang="zh-CN" sz="4000" b="1" dirty="0" smtClean="0">
                <a:solidFill>
                  <a:srgbClr val="FF0000"/>
                </a:solidFill>
                <a:effectLst>
                  <a:outerShdw blurRad="38100" dist="38100" dir="2700000" algn="tl">
                    <a:srgbClr val="000000">
                      <a:alpha val="43137"/>
                    </a:srgbClr>
                  </a:outerShdw>
                </a:effectLst>
              </a:rPr>
              <a:t>‘</a:t>
            </a:r>
            <a:r>
              <a:rPr lang="en-US" altLang="zh-CN" sz="4000" b="1" i="1" dirty="0" smtClean="0">
                <a:solidFill>
                  <a:srgbClr val="92D050"/>
                </a:solidFill>
                <a:effectLst>
                  <a:outerShdw blurRad="38100" dist="38100" dir="2700000" algn="tl">
                    <a:srgbClr val="000000">
                      <a:alpha val="43137"/>
                    </a:srgbClr>
                  </a:outerShdw>
                </a:effectLst>
              </a:rPr>
              <a:t>motion model</a:t>
            </a:r>
            <a:r>
              <a:rPr lang="en-US" altLang="zh-CN" sz="4000" b="1" dirty="0" smtClean="0">
                <a:solidFill>
                  <a:srgbClr val="FF0000"/>
                </a:solidFill>
                <a:effectLst>
                  <a:outerShdw blurRad="38100" dist="38100" dir="2700000" algn="tl">
                    <a:srgbClr val="000000">
                      <a:alpha val="43137"/>
                    </a:srgbClr>
                  </a:outerShdw>
                </a:effectLst>
              </a:rPr>
              <a:t>’ ? Why?</a:t>
            </a:r>
            <a:endParaRPr lang="zh-CN" altLang="en-US" sz="4000" b="1" dirty="0">
              <a:solidFill>
                <a:srgbClr val="0070C0"/>
              </a:solidFill>
              <a:effectLst>
                <a:outerShdw blurRad="38100" dist="38100" dir="2700000" algn="tl">
                  <a:srgbClr val="000000">
                    <a:alpha val="43137"/>
                  </a:srgbClr>
                </a:outerShdw>
              </a:effectLst>
            </a:endParaRPr>
          </a:p>
        </p:txBody>
      </p:sp>
      <p:pic>
        <p:nvPicPr>
          <p:cNvPr id="16"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sp>
        <p:nvSpPr>
          <p:cNvPr id="11" name="TextBox 10"/>
          <p:cNvSpPr txBox="1"/>
          <p:nvPr/>
        </p:nvSpPr>
        <p:spPr>
          <a:xfrm>
            <a:off x="274364" y="4797152"/>
            <a:ext cx="8568952" cy="1323439"/>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rPr>
              <a:t>No! The process noise is required as the motor that drives robot is not perfect.</a:t>
            </a:r>
            <a:endParaRPr lang="zh-CN" altLang="en-US" sz="4000" b="1" dirty="0">
              <a:solidFill>
                <a:srgbClr val="00B050"/>
              </a:solidFill>
              <a:effectLst>
                <a:outerShdw blurRad="38100" dist="38100" dir="2700000" algn="tl">
                  <a:srgbClr val="000000">
                    <a:alpha val="43137"/>
                  </a:srgbClr>
                </a:outerShdw>
              </a:effectLst>
            </a:endParaRPr>
          </a:p>
        </p:txBody>
      </p:sp>
      <p:pic>
        <p:nvPicPr>
          <p:cNvPr id="12"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5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12"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85140" y="4417901"/>
            <a:ext cx="6567472" cy="1323439"/>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process noise in the CV model?</a:t>
            </a:r>
            <a:endParaRPr lang="zh-CN" altLang="en-US" sz="4000" b="1" dirty="0">
              <a:solidFill>
                <a:srgbClr val="0070C0"/>
              </a:solidFill>
              <a:effectLst>
                <a:outerShdw blurRad="38100" dist="38100" dir="2700000" algn="tl">
                  <a:srgbClr val="000000">
                    <a:alpha val="43137"/>
                  </a:srgbClr>
                </a:outerShdw>
              </a:effectLst>
            </a:endParaRPr>
          </a:p>
        </p:txBody>
      </p:sp>
      <p:pic>
        <p:nvPicPr>
          <p:cNvPr id="14"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36" y="422108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268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83768" y="404664"/>
            <a:ext cx="3044952" cy="393192"/>
          </a:xfrm>
          <a:prstGeom prst="rect">
            <a:avLst/>
          </a:prstGeom>
        </p:spPr>
      </p:pic>
      <p:pic>
        <p:nvPicPr>
          <p:cNvPr id="3" name="图片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05560" y="908720"/>
            <a:ext cx="1658112" cy="423672"/>
          </a:xfrm>
          <a:prstGeom prst="rect">
            <a:avLst/>
          </a:prstGeom>
        </p:spPr>
      </p:pic>
      <p:pic>
        <p:nvPicPr>
          <p:cNvPr id="17" name="图片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531436" y="1387312"/>
            <a:ext cx="2974848" cy="420624"/>
          </a:xfrm>
          <a:prstGeom prst="rect">
            <a:avLst/>
          </a:prstGeom>
        </p:spPr>
      </p:pic>
      <p:pic>
        <p:nvPicPr>
          <p:cNvPr id="19" name="图片 1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594188" y="1916832"/>
            <a:ext cx="1652016" cy="460248"/>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7" name="图片 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pic>
        <p:nvPicPr>
          <p:cNvPr id="16" name="Picture 3" descr="D:\Works\Teach\Mobile Robot\Code\robotcourse\p18\gaussian2d.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505604" y="4838680"/>
            <a:ext cx="2901696" cy="1005840"/>
          </a:xfrm>
          <a:prstGeom prst="rect">
            <a:avLst/>
          </a:prstGeom>
        </p:spPr>
      </p:pic>
    </p:spTree>
    <p:extLst>
      <p:ext uri="{BB962C8B-B14F-4D97-AF65-F5344CB8AC3E}">
        <p14:creationId xmlns:p14="http://schemas.microsoft.com/office/powerpoint/2010/main" val="35770821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377280" y="5321488"/>
            <a:ext cx="8424936" cy="1152128"/>
          </a:xfrm>
          <a:prstGeom prst="wedgeRoundRectCallout">
            <a:avLst>
              <a:gd name="adj1" fmla="val -24055"/>
              <a:gd name="adj2" fmla="val -9799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solidFill>
                  <a:srgbClr val="7030A0"/>
                </a:solidFill>
                <a:effectLst>
                  <a:outerShdw blurRad="38100" dist="38100" dir="2700000" algn="tl">
                    <a:srgbClr val="000000">
                      <a:alpha val="43137"/>
                    </a:srgbClr>
                  </a:outerShdw>
                </a:effectLst>
              </a:rPr>
              <a:t>The posterior of current time step </a:t>
            </a:r>
            <a:endParaRPr lang="zh-CN" altLang="en-US" sz="3600" b="1" dirty="0">
              <a:solidFill>
                <a:srgbClr val="7030A0"/>
              </a:solidFill>
              <a:effectLst>
                <a:outerShdw blurRad="38100" dist="38100" dir="2700000" algn="tl">
                  <a:srgbClr val="000000">
                    <a:alpha val="43137"/>
                  </a:srgbClr>
                </a:outerShdw>
              </a:effectLst>
            </a:endParaRPr>
          </a:p>
        </p:txBody>
      </p:sp>
      <p:sp>
        <p:nvSpPr>
          <p:cNvPr id="6" name="圆角矩形标注 5"/>
          <p:cNvSpPr/>
          <p:nvPr/>
        </p:nvSpPr>
        <p:spPr>
          <a:xfrm>
            <a:off x="314400" y="116632"/>
            <a:ext cx="8550696" cy="1152128"/>
          </a:xfrm>
          <a:prstGeom prst="wedgeRoundRectCallout">
            <a:avLst>
              <a:gd name="adj1" fmla="val 33150"/>
              <a:gd name="adj2" fmla="val 187723"/>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solidFill>
                  <a:srgbClr val="FF0000"/>
                </a:solidFill>
                <a:effectLst>
                  <a:outerShdw blurRad="38100" dist="38100" dir="2700000" algn="tl">
                    <a:srgbClr val="000000">
                      <a:alpha val="43137"/>
                    </a:srgbClr>
                  </a:outerShdw>
                </a:effectLst>
              </a:rPr>
              <a:t>The posterior of previous time step</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509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348224" y="2755920"/>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5" name="图片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20376" y="2971944"/>
            <a:ext cx="3203448" cy="374904"/>
          </a:xfrm>
          <a:prstGeom prst="rect">
            <a:avLst/>
          </a:prstGeom>
        </p:spPr>
      </p:pic>
      <p:pic>
        <p:nvPicPr>
          <p:cNvPr id="7" name="图片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pic>
        <p:nvPicPr>
          <p:cNvPr id="16" name="Picture 3" descr="D:\Works\Teach\Mobile Robot\Code\robotcourse\p18\gaussian2d.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99474" l="0" r="99642"/>
                    </a14:imgEffect>
                  </a14:imgLayer>
                </a14:imgProps>
              </a:ext>
              <a:ext uri="{28A0092B-C50C-407E-A947-70E740481C1C}">
                <a14:useLocalDpi xmlns:a14="http://schemas.microsoft.com/office/drawing/2010/main" val="0"/>
              </a:ext>
            </a:extLst>
          </a:blip>
          <a:srcRect/>
          <a:stretch/>
        </p:blipFill>
        <p:spPr bwMode="auto">
          <a:xfrm>
            <a:off x="7020272" y="2764878"/>
            <a:ext cx="1161257" cy="78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12" name="TextBox 11"/>
          <p:cNvSpPr txBox="1"/>
          <p:nvPr/>
        </p:nvSpPr>
        <p:spPr>
          <a:xfrm>
            <a:off x="2069116" y="385453"/>
            <a:ext cx="4887336"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process noise transition matrix?</a:t>
            </a:r>
            <a:endParaRPr lang="zh-CN" altLang="en-US" sz="4000" b="1" dirty="0">
              <a:solidFill>
                <a:srgbClr val="0070C0"/>
              </a:solidFill>
              <a:effectLst>
                <a:outerShdw blurRad="38100" dist="38100" dir="2700000" algn="tl">
                  <a:srgbClr val="000000">
                    <a:alpha val="43137"/>
                  </a:srgbClr>
                </a:outerShdw>
              </a:effectLst>
            </a:endParaRPr>
          </a:p>
        </p:txBody>
      </p:sp>
      <p:pic>
        <p:nvPicPr>
          <p:cNvPr id="13"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18864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889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505604" y="4838680"/>
            <a:ext cx="2758440" cy="1005840"/>
          </a:xfrm>
          <a:prstGeom prst="rect">
            <a:avLst/>
          </a:prstGeom>
        </p:spPr>
      </p:pic>
      <p:sp>
        <p:nvSpPr>
          <p:cNvPr id="21" name="二十四角星 20"/>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Constant velocity model</a:t>
            </a:r>
            <a:endParaRPr lang="zh-CN" altLang="en-US" b="1" dirty="0"/>
          </a:p>
        </p:txBody>
      </p:sp>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69160"/>
            <a:ext cx="3864864" cy="975360"/>
          </a:xfrm>
          <a:prstGeom prst="rect">
            <a:avLst/>
          </a:prstGeom>
        </p:spPr>
      </p:pic>
      <p:sp>
        <p:nvSpPr>
          <p:cNvPr id="10" name="圆角矩形 9"/>
          <p:cNvSpPr/>
          <p:nvPr/>
        </p:nvSpPr>
        <p:spPr>
          <a:xfrm>
            <a:off x="683568" y="692696"/>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9" name="图片 1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50312" y="2511282"/>
            <a:ext cx="7882128" cy="1458468"/>
          </a:xfrm>
          <a:prstGeom prst="rect">
            <a:avLst/>
          </a:prstGeom>
        </p:spPr>
      </p:pic>
      <p:sp>
        <p:nvSpPr>
          <p:cNvPr id="17" name="TextBox 16"/>
          <p:cNvSpPr txBox="1"/>
          <p:nvPr/>
        </p:nvSpPr>
        <p:spPr>
          <a:xfrm>
            <a:off x="280780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19944" y="901288"/>
            <a:ext cx="4495800" cy="374904"/>
          </a:xfrm>
          <a:prstGeom prst="rect">
            <a:avLst/>
          </a:prstGeom>
        </p:spPr>
      </p:pic>
      <p:sp>
        <p:nvSpPr>
          <p:cNvPr id="22" name="TextBox 21"/>
          <p:cNvSpPr txBox="1"/>
          <p:nvPr/>
        </p:nvSpPr>
        <p:spPr>
          <a:xfrm>
            <a:off x="6266564" y="2400090"/>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grpSp>
        <p:nvGrpSpPr>
          <p:cNvPr id="23" name="组合 22"/>
          <p:cNvGrpSpPr/>
          <p:nvPr/>
        </p:nvGrpSpPr>
        <p:grpSpPr>
          <a:xfrm>
            <a:off x="117718" y="4658300"/>
            <a:ext cx="8928991" cy="997784"/>
            <a:chOff x="940865" y="0"/>
            <a:chExt cx="7223201" cy="1006260"/>
          </a:xfrm>
          <a:scene3d>
            <a:camera prst="orthographicFront"/>
            <a:lightRig rig="flat" dir="t"/>
          </a:scene3d>
        </p:grpSpPr>
        <p:sp>
          <p:nvSpPr>
            <p:cNvPr id="24" name="圆角矩形 2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simulate robot’s motion truth!</a:t>
              </a:r>
              <a:endParaRPr lang="zh-CN" sz="4400" kern="1200" dirty="0"/>
            </a:p>
          </p:txBody>
        </p:sp>
      </p:grpSp>
    </p:spTree>
    <p:extLst>
      <p:ext uri="{BB962C8B-B14F-4D97-AF65-F5344CB8AC3E}">
        <p14:creationId xmlns:p14="http://schemas.microsoft.com/office/powerpoint/2010/main" val="2151181445"/>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37\groundtrut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9512" y="548680"/>
            <a:ext cx="6177280" cy="58826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5123" idx="0"/>
          </p:cNvCxnSpPr>
          <p:nvPr/>
        </p:nvCxnSpPr>
        <p:spPr>
          <a:xfrm flipH="1" flipV="1">
            <a:off x="6228184" y="764704"/>
            <a:ext cx="858595" cy="239999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pic>
        <p:nvPicPr>
          <p:cNvPr id="5123" name="Picture 3" descr="D:\Works\Teach\Mobile Robot\Code\robotcourse\p37\groundtruth.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27783" y="3164696"/>
            <a:ext cx="3317991" cy="309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三十二角星 9"/>
          <p:cNvSpPr/>
          <p:nvPr/>
        </p:nvSpPr>
        <p:spPr>
          <a:xfrm>
            <a:off x="6660232" y="63897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P37</a:t>
            </a:r>
            <a:endParaRPr lang="zh-CN" altLang="en-US" sz="4400" b="1" dirty="0"/>
          </a:p>
        </p:txBody>
      </p:sp>
    </p:spTree>
    <p:extLst>
      <p:ext uri="{BB962C8B-B14F-4D97-AF65-F5344CB8AC3E}">
        <p14:creationId xmlns:p14="http://schemas.microsoft.com/office/powerpoint/2010/main" val="400871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6012669"/>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620688"/>
            <a:ext cx="8064896" cy="5755422"/>
          </a:xfrm>
          <a:prstGeom prst="rect">
            <a:avLst/>
          </a:prstGeom>
        </p:spPr>
        <p:txBody>
          <a:bodyPr wrap="square">
            <a:spAutoFit/>
          </a:bodyPr>
          <a:lstStyle/>
          <a:p>
            <a:r>
              <a:rPr lang="en-US" altLang="zh-CN" sz="1600" b="1" dirty="0" err="1">
                <a:solidFill>
                  <a:srgbClr val="000000"/>
                </a:solidFill>
                <a:latin typeface="Courier New"/>
              </a:rPr>
              <a:t>dt</a:t>
            </a:r>
            <a:r>
              <a:rPr lang="en-US" altLang="zh-CN" sz="1600" b="1" dirty="0">
                <a:solidFill>
                  <a:srgbClr val="000000"/>
                </a:solidFill>
                <a:latin typeface="Courier New"/>
              </a:rPr>
              <a:t>        = 0.1;</a:t>
            </a:r>
          </a:p>
          <a:p>
            <a:r>
              <a:rPr lang="en-US" altLang="zh-CN" sz="1600" b="1" dirty="0">
                <a:solidFill>
                  <a:srgbClr val="000000"/>
                </a:solidFill>
                <a:latin typeface="Courier New"/>
              </a:rPr>
              <a:t>step      = 100;</a:t>
            </a:r>
          </a:p>
          <a:p>
            <a:r>
              <a:rPr lang="en-US" altLang="zh-CN" sz="1600" b="1" dirty="0">
                <a:solidFill>
                  <a:srgbClr val="000000"/>
                </a:solidFill>
                <a:latin typeface="Courier New"/>
              </a:rPr>
              <a:t>x         = [0, 0.5, 0, 0.4]';</a:t>
            </a:r>
          </a:p>
          <a:p>
            <a:r>
              <a:rPr lang="en-US" altLang="zh-CN" sz="1600" b="1" dirty="0" err="1">
                <a:solidFill>
                  <a:srgbClr val="000000"/>
                </a:solidFill>
                <a:latin typeface="Courier New"/>
              </a:rPr>
              <a:t>sigmaVx</a:t>
            </a:r>
            <a:r>
              <a:rPr lang="en-US" altLang="zh-CN" sz="1600" b="1" dirty="0">
                <a:solidFill>
                  <a:srgbClr val="000000"/>
                </a:solidFill>
                <a:latin typeface="Courier New"/>
              </a:rPr>
              <a:t>   = 0.2;</a:t>
            </a:r>
          </a:p>
          <a:p>
            <a:r>
              <a:rPr lang="en-US" altLang="zh-CN" sz="1600" b="1" dirty="0" err="1">
                <a:solidFill>
                  <a:srgbClr val="000000"/>
                </a:solidFill>
                <a:latin typeface="Courier New"/>
              </a:rPr>
              <a:t>sigmaVy</a:t>
            </a:r>
            <a:r>
              <a:rPr lang="en-US" altLang="zh-CN" sz="1600" b="1" dirty="0">
                <a:solidFill>
                  <a:srgbClr val="000000"/>
                </a:solidFill>
                <a:latin typeface="Courier New"/>
              </a:rPr>
              <a:t>   = 0.1;</a:t>
            </a:r>
          </a:p>
          <a:p>
            <a:r>
              <a:rPr lang="en-US" altLang="zh-CN" sz="1600" b="1" dirty="0" err="1">
                <a:solidFill>
                  <a:srgbClr val="000000"/>
                </a:solidFill>
                <a:latin typeface="Courier New"/>
              </a:rPr>
              <a:t>xAll</a:t>
            </a:r>
            <a:r>
              <a:rPr lang="en-US" altLang="zh-CN" sz="1600" b="1" dirty="0">
                <a:solidFill>
                  <a:srgbClr val="000000"/>
                </a:solidFill>
                <a:latin typeface="Courier New"/>
              </a:rPr>
              <a:t>      = zeros(length(x), step);</a:t>
            </a:r>
          </a:p>
          <a:p>
            <a:r>
              <a:rPr lang="en-US" altLang="zh-CN" sz="1600" b="1" dirty="0" err="1">
                <a:solidFill>
                  <a:srgbClr val="000000"/>
                </a:solidFill>
                <a:latin typeface="Courier New"/>
              </a:rPr>
              <a:t>xAll</a:t>
            </a:r>
            <a:r>
              <a:rPr lang="en-US" altLang="zh-CN" sz="1600" b="1" dirty="0">
                <a:solidFill>
                  <a:srgbClr val="000000"/>
                </a:solidFill>
                <a:latin typeface="Courier New"/>
              </a:rPr>
              <a:t>(:,1) = x;</a:t>
            </a:r>
          </a:p>
          <a:p>
            <a:r>
              <a:rPr lang="en-US" altLang="zh-CN" sz="1600" b="1" dirty="0">
                <a:solidFill>
                  <a:srgbClr val="228B22"/>
                </a:solidFill>
                <a:latin typeface="Courier New"/>
              </a:rPr>
              <a:t>%%</a:t>
            </a:r>
          </a:p>
          <a:p>
            <a:r>
              <a:rPr lang="da-DK" altLang="zh-CN" sz="1600" b="1" dirty="0">
                <a:solidFill>
                  <a:srgbClr val="000000"/>
                </a:solidFill>
                <a:latin typeface="Courier New"/>
              </a:rPr>
              <a:t>F = [1, dt,  0,  0;</a:t>
            </a:r>
          </a:p>
          <a:p>
            <a:r>
              <a:rPr lang="zh-CN" altLang="en-US" sz="1600" b="1" dirty="0">
                <a:solidFill>
                  <a:srgbClr val="000000"/>
                </a:solidFill>
                <a:latin typeface="Courier New"/>
              </a:rPr>
              <a:t>     </a:t>
            </a:r>
            <a:r>
              <a:rPr lang="en-US" altLang="zh-CN" sz="1600" b="1" dirty="0">
                <a:solidFill>
                  <a:srgbClr val="000000"/>
                </a:solidFill>
                <a:latin typeface="Courier New"/>
              </a:rPr>
              <a:t>0,  1,  0,  0;</a:t>
            </a:r>
          </a:p>
          <a:p>
            <a:r>
              <a:rPr lang="en-US" altLang="zh-CN" sz="1600" b="1" dirty="0">
                <a:solidFill>
                  <a:srgbClr val="000000"/>
                </a:solidFill>
                <a:latin typeface="Courier New"/>
              </a:rPr>
              <a:t>     0,  0,  1,  </a:t>
            </a:r>
            <a:r>
              <a:rPr lang="en-US" altLang="zh-CN" sz="1600" b="1" dirty="0" err="1">
                <a:solidFill>
                  <a:srgbClr val="000000"/>
                </a:solidFill>
                <a:latin typeface="Courier New"/>
              </a:rPr>
              <a:t>dt</a:t>
            </a:r>
            <a:r>
              <a:rPr lang="en-US" altLang="zh-CN" sz="1600" b="1" dirty="0">
                <a:solidFill>
                  <a:srgbClr val="000000"/>
                </a:solidFill>
                <a:latin typeface="Courier New"/>
              </a:rPr>
              <a:t>;</a:t>
            </a:r>
          </a:p>
          <a:p>
            <a:r>
              <a:rPr lang="zh-CN" altLang="en-US" sz="1600" b="1" dirty="0">
                <a:solidFill>
                  <a:srgbClr val="000000"/>
                </a:solidFill>
                <a:latin typeface="Courier New"/>
              </a:rPr>
              <a:t>     </a:t>
            </a:r>
            <a:r>
              <a:rPr lang="en-US" altLang="zh-CN" sz="1600" b="1" dirty="0">
                <a:solidFill>
                  <a:srgbClr val="000000"/>
                </a:solidFill>
                <a:latin typeface="Courier New"/>
              </a:rPr>
              <a:t>0,  0,  0,  1];</a:t>
            </a:r>
          </a:p>
          <a:p>
            <a:r>
              <a:rPr lang="en-US" altLang="zh-CN" sz="1600" b="1" dirty="0">
                <a:solidFill>
                  <a:srgbClr val="000000"/>
                </a:solidFill>
                <a:latin typeface="Courier New"/>
              </a:rPr>
              <a:t>E = [dt^2/2,    0;</a:t>
            </a:r>
          </a:p>
          <a:p>
            <a:r>
              <a:rPr lang="en-US" altLang="zh-CN" sz="1600" b="1" dirty="0">
                <a:solidFill>
                  <a:srgbClr val="000000"/>
                </a:solidFill>
                <a:latin typeface="Courier New"/>
              </a:rPr>
              <a:t>       </a:t>
            </a:r>
            <a:r>
              <a:rPr lang="en-US" altLang="zh-CN" sz="1600" b="1" dirty="0" err="1">
                <a:solidFill>
                  <a:srgbClr val="000000"/>
                </a:solidFill>
                <a:latin typeface="Courier New"/>
              </a:rPr>
              <a:t>dt</a:t>
            </a:r>
            <a:r>
              <a:rPr lang="en-US" altLang="zh-CN" sz="1600" b="1" dirty="0">
                <a:solidFill>
                  <a:srgbClr val="000000"/>
                </a:solidFill>
                <a:latin typeface="Courier New"/>
              </a:rPr>
              <a:t>,      0;</a:t>
            </a:r>
          </a:p>
          <a:p>
            <a:r>
              <a:rPr lang="en-US" altLang="zh-CN" sz="1600" b="1" dirty="0">
                <a:solidFill>
                  <a:srgbClr val="000000"/>
                </a:solidFill>
                <a:latin typeface="Courier New"/>
              </a:rPr>
              <a:t>       0,       dt^2/2;</a:t>
            </a:r>
          </a:p>
          <a:p>
            <a:r>
              <a:rPr lang="en-US" altLang="zh-CN" sz="1600" b="1" dirty="0">
                <a:solidFill>
                  <a:srgbClr val="000000"/>
                </a:solidFill>
                <a:latin typeface="Courier New"/>
              </a:rPr>
              <a:t>       0,       </a:t>
            </a:r>
            <a:r>
              <a:rPr lang="en-US" altLang="zh-CN" sz="1600" b="1" dirty="0" err="1">
                <a:solidFill>
                  <a:srgbClr val="000000"/>
                </a:solidFill>
                <a:latin typeface="Courier New"/>
              </a:rPr>
              <a:t>dt</a:t>
            </a:r>
            <a:r>
              <a:rPr lang="en-US" altLang="zh-CN" sz="1600" b="1" dirty="0">
                <a:solidFill>
                  <a:srgbClr val="000000"/>
                </a:solidFill>
                <a:latin typeface="Courier New"/>
              </a:rPr>
              <a:t>];</a:t>
            </a:r>
          </a:p>
          <a:p>
            <a:r>
              <a:rPr lang="en-US" altLang="zh-CN" sz="1600" b="1" dirty="0">
                <a:solidFill>
                  <a:srgbClr val="000000"/>
                </a:solidFill>
                <a:latin typeface="Courier New"/>
              </a:rPr>
              <a:t>Q = [sigmaVx^2,   0;</a:t>
            </a:r>
          </a:p>
          <a:p>
            <a:r>
              <a:rPr lang="en-US" altLang="zh-CN" sz="1600" b="1" dirty="0">
                <a:solidFill>
                  <a:srgbClr val="000000"/>
                </a:solidFill>
                <a:latin typeface="Courier New"/>
              </a:rPr>
              <a:t>       0,    sigmaVx^2 ];</a:t>
            </a:r>
          </a:p>
          <a:p>
            <a:r>
              <a:rPr lang="en-US" altLang="zh-CN" sz="1600" b="1" dirty="0" smtClean="0">
                <a:solidFill>
                  <a:srgbClr val="000000"/>
                </a:solidFill>
                <a:latin typeface="Courier New"/>
              </a:rPr>
              <a:t>w </a:t>
            </a:r>
            <a:r>
              <a:rPr lang="en-US" altLang="zh-CN" sz="1600" b="1" dirty="0">
                <a:solidFill>
                  <a:srgbClr val="000000"/>
                </a:solidFill>
                <a:latin typeface="Courier New"/>
              </a:rPr>
              <a:t>= </a:t>
            </a:r>
            <a:r>
              <a:rPr lang="en-US" altLang="zh-CN" sz="1600" b="1" dirty="0" err="1">
                <a:solidFill>
                  <a:srgbClr val="000000"/>
                </a:solidFill>
                <a:latin typeface="Courier New"/>
              </a:rPr>
              <a:t>chol</a:t>
            </a:r>
            <a:r>
              <a:rPr lang="en-US" altLang="zh-CN" sz="1600" b="1" dirty="0">
                <a:solidFill>
                  <a:srgbClr val="000000"/>
                </a:solidFill>
                <a:latin typeface="Courier New"/>
              </a:rPr>
              <a:t>(Q) * </a:t>
            </a:r>
            <a:r>
              <a:rPr lang="en-US" altLang="zh-CN" sz="1600" b="1" dirty="0" err="1">
                <a:solidFill>
                  <a:srgbClr val="000000"/>
                </a:solidFill>
                <a:latin typeface="Courier New"/>
              </a:rPr>
              <a:t>randn</a:t>
            </a:r>
            <a:r>
              <a:rPr lang="en-US" altLang="zh-CN" sz="1600" b="1" dirty="0">
                <a:solidFill>
                  <a:srgbClr val="000000"/>
                </a:solidFill>
                <a:latin typeface="Courier New"/>
              </a:rPr>
              <a:t>(size(Q, 1), step);</a:t>
            </a:r>
          </a:p>
          <a:p>
            <a:r>
              <a:rPr lang="en-US" altLang="zh-CN" sz="1600" b="1" dirty="0" smtClean="0">
                <a:solidFill>
                  <a:srgbClr val="0000FF"/>
                </a:solidFill>
                <a:latin typeface="Courier New"/>
              </a:rPr>
              <a:t>for</a:t>
            </a:r>
            <a:r>
              <a:rPr lang="en-US" altLang="zh-CN" sz="1600" b="1" dirty="0" smtClean="0">
                <a:solidFill>
                  <a:srgbClr val="000000"/>
                </a:solidFill>
                <a:latin typeface="Courier New"/>
              </a:rPr>
              <a:t> </a:t>
            </a:r>
            <a:r>
              <a:rPr lang="en-US" altLang="zh-CN" sz="1600" b="1" dirty="0" err="1">
                <a:solidFill>
                  <a:srgbClr val="000000"/>
                </a:solidFill>
                <a:latin typeface="Courier New"/>
              </a:rPr>
              <a:t>i</a:t>
            </a:r>
            <a:r>
              <a:rPr lang="en-US" altLang="zh-CN" sz="1600" b="1" dirty="0">
                <a:solidFill>
                  <a:srgbClr val="000000"/>
                </a:solidFill>
                <a:latin typeface="Courier New"/>
              </a:rPr>
              <a:t> = 2 : step</a:t>
            </a:r>
          </a:p>
          <a:p>
            <a:r>
              <a:rPr lang="pl-PL" altLang="zh-CN" sz="1600" b="1" dirty="0">
                <a:solidFill>
                  <a:srgbClr val="000000"/>
                </a:solidFill>
                <a:latin typeface="Courier New"/>
              </a:rPr>
              <a:t>    x = F * x + E * w(:, i);</a:t>
            </a:r>
          </a:p>
          <a:p>
            <a:r>
              <a:rPr lang="en-US" altLang="zh-CN" sz="1600" b="1" dirty="0">
                <a:solidFill>
                  <a:srgbClr val="000000"/>
                </a:solidFill>
                <a:latin typeface="Courier New"/>
              </a:rPr>
              <a:t>    </a:t>
            </a:r>
            <a:r>
              <a:rPr lang="en-US" altLang="zh-CN" sz="1600" b="1" dirty="0" err="1">
                <a:solidFill>
                  <a:srgbClr val="000000"/>
                </a:solidFill>
                <a:latin typeface="Courier New"/>
              </a:rPr>
              <a:t>xAll</a:t>
            </a:r>
            <a:r>
              <a:rPr lang="en-US" altLang="zh-CN" sz="1600" b="1" dirty="0">
                <a:solidFill>
                  <a:srgbClr val="000000"/>
                </a:solidFill>
                <a:latin typeface="Courier New"/>
              </a:rPr>
              <a:t>(:, </a:t>
            </a:r>
            <a:r>
              <a:rPr lang="en-US" altLang="zh-CN" sz="1600" b="1" dirty="0" err="1">
                <a:solidFill>
                  <a:srgbClr val="000000"/>
                </a:solidFill>
                <a:latin typeface="Courier New"/>
              </a:rPr>
              <a:t>i</a:t>
            </a:r>
            <a:r>
              <a:rPr lang="en-US" altLang="zh-CN" sz="1600" b="1" dirty="0">
                <a:solidFill>
                  <a:srgbClr val="000000"/>
                </a:solidFill>
                <a:latin typeface="Courier New"/>
              </a:rPr>
              <a:t>) = x;</a:t>
            </a:r>
          </a:p>
          <a:p>
            <a:r>
              <a:rPr lang="en-US" altLang="zh-CN" sz="1600" b="1" dirty="0">
                <a:solidFill>
                  <a:srgbClr val="0000FF"/>
                </a:solidFill>
                <a:latin typeface="Courier New"/>
              </a:rPr>
              <a:t>end</a:t>
            </a:r>
          </a:p>
        </p:txBody>
      </p:sp>
      <p:sp>
        <p:nvSpPr>
          <p:cNvPr id="5" name="三十二角星 4"/>
          <p:cNvSpPr/>
          <p:nvPr/>
        </p:nvSpPr>
        <p:spPr>
          <a:xfrm>
            <a:off x="6573466"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P37</a:t>
            </a:r>
            <a:endParaRPr lang="zh-CN" altLang="en-US" sz="4400" b="1" dirty="0"/>
          </a:p>
        </p:txBody>
      </p:sp>
    </p:spTree>
    <p:extLst>
      <p:ext uri="{BB962C8B-B14F-4D97-AF65-F5344CB8AC3E}">
        <p14:creationId xmlns:p14="http://schemas.microsoft.com/office/powerpoint/2010/main" val="515100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示 21"/>
          <p:cNvGraphicFramePr/>
          <p:nvPr>
            <p:extLst>
              <p:ext uri="{D42A27DB-BD31-4B8C-83A1-F6EECF244321}">
                <p14:modId xmlns:p14="http://schemas.microsoft.com/office/powerpoint/2010/main" val="4098777533"/>
              </p:ext>
            </p:extLst>
          </p:nvPr>
        </p:nvGraphicFramePr>
        <p:xfrm>
          <a:off x="899592" y="4077072"/>
          <a:ext cx="7632848"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27918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sp>
        <p:nvSpPr>
          <p:cNvPr id="20" name="TextBox 19"/>
          <p:cNvSpPr txBox="1"/>
          <p:nvPr/>
        </p:nvSpPr>
        <p:spPr>
          <a:xfrm>
            <a:off x="2104230" y="4437112"/>
            <a:ext cx="6716241"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What is the relationship between measurements and robot state?</a:t>
            </a:r>
            <a:endParaRPr lang="zh-CN" altLang="en-US" sz="4000" b="1" dirty="0">
              <a:solidFill>
                <a:srgbClr val="0070C0"/>
              </a:solidFill>
              <a:effectLst>
                <a:outerShdw blurRad="38100" dist="38100" dir="2700000" algn="tl">
                  <a:srgbClr val="000000">
                    <a:alpha val="43137"/>
                  </a:srgbClr>
                </a:outerShdw>
              </a:effectLst>
            </a:endParaRPr>
          </a:p>
        </p:txBody>
      </p:sp>
      <p:pic>
        <p:nvPicPr>
          <p:cNvPr id="21"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95" y="4595975"/>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6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5" name="图片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01742" y="4849845"/>
            <a:ext cx="1277112" cy="393192"/>
          </a:xfrm>
          <a:prstGeom prst="rect">
            <a:avLst/>
          </a:prstGeom>
        </p:spPr>
      </p:pic>
      <p:pic>
        <p:nvPicPr>
          <p:cNvPr id="6" name="图片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84431" y="5328198"/>
            <a:ext cx="1231392" cy="420624"/>
          </a:xfrm>
          <a:prstGeom prst="rect">
            <a:avLst/>
          </a:prstGeom>
        </p:spPr>
      </p:pic>
      <p:pic>
        <p:nvPicPr>
          <p:cNvPr id="27" name="图片 2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04048" y="5230339"/>
            <a:ext cx="3307080" cy="371856"/>
          </a:xfrm>
          <a:prstGeom prst="rect">
            <a:avLst/>
          </a:prstGeom>
        </p:spPr>
      </p:pic>
      <p:pic>
        <p:nvPicPr>
          <p:cNvPr id="7170" name="Picture 2" descr="C:\Users\samuel\Downloads\1363453152_Arrow-Lef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5482" y="5230339"/>
            <a:ext cx="2088232"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9792" y="378990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53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5" name="图片 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01742" y="5096208"/>
            <a:ext cx="1277112" cy="393192"/>
          </a:xfrm>
          <a:prstGeom prst="rect">
            <a:avLst/>
          </a:prstGeom>
        </p:spPr>
      </p:pic>
      <p:pic>
        <p:nvPicPr>
          <p:cNvPr id="6" name="图片 5"/>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84431" y="5574561"/>
            <a:ext cx="1231392" cy="420624"/>
          </a:xfrm>
          <a:prstGeom prst="rect">
            <a:avLst/>
          </a:prstGeom>
        </p:spPr>
      </p:pic>
      <p:pic>
        <p:nvPicPr>
          <p:cNvPr id="27" name="图片 2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2" name="图片 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906384" y="4602249"/>
            <a:ext cx="4620768" cy="1944624"/>
          </a:xfrm>
          <a:prstGeom prst="rect">
            <a:avLst/>
          </a:prstGeom>
        </p:spPr>
      </p:pic>
      <p:pic>
        <p:nvPicPr>
          <p:cNvPr id="20" name="Picture 2" descr="C:\Users\samuel\Downloads\1363453152_Arrow-Left.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4109" y="5038710"/>
            <a:ext cx="1548794" cy="904253"/>
          </a:xfrm>
          <a:prstGeom prst="rect">
            <a:avLst/>
          </a:prstGeom>
          <a:noFill/>
          <a:extLst>
            <a:ext uri="{909E8E84-426E-40DD-AFC4-6F175D3DCCD1}">
              <a14:hiddenFill xmlns:a14="http://schemas.microsoft.com/office/drawing/2010/main">
                <a:solidFill>
                  <a:srgbClr val="FFFFFF"/>
                </a:solidFill>
              </a14:hiddenFill>
            </a:ext>
          </a:extLst>
        </p:spPr>
      </p:pic>
      <p:sp>
        <p:nvSpPr>
          <p:cNvPr id="7" name="云形标注 6"/>
          <p:cNvSpPr/>
          <p:nvPr/>
        </p:nvSpPr>
        <p:spPr>
          <a:xfrm>
            <a:off x="611560" y="3789906"/>
            <a:ext cx="3384376" cy="1079254"/>
          </a:xfrm>
          <a:prstGeom prst="cloudCallout">
            <a:avLst>
              <a:gd name="adj1" fmla="val 31026"/>
              <a:gd name="adj2" fmla="val -10075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Imperfect sensor</a:t>
            </a:r>
            <a:endParaRPr lang="zh-CN" altLang="en-US" sz="2800" b="1" dirty="0"/>
          </a:p>
        </p:txBody>
      </p:sp>
    </p:spTree>
    <p:extLst>
      <p:ext uri="{BB962C8B-B14F-4D97-AF65-F5344CB8AC3E}">
        <p14:creationId xmlns:p14="http://schemas.microsoft.com/office/powerpoint/2010/main" val="404472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二十四角星 8"/>
          <p:cNvSpPr/>
          <p:nvPr/>
        </p:nvSpPr>
        <p:spPr>
          <a:xfrm>
            <a:off x="6008424" y="882719"/>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6146" name="Picture 2" descr="C:\Users\samuel\Downloads\400px-50_Channel_GS407_Helical_GPS_Receiver.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674" l="500" r="100000">
                        <a14:foregroundMark x1="70750" y1="31830" x2="70750" y2="31830"/>
                        <a14:foregroundMark x1="75000" y1="29178" x2="75000" y2="29178"/>
                        <a14:foregroundMark x1="79500" y1="25464" x2="79500" y2="25464"/>
                        <a14:foregroundMark x1="71750" y1="16180" x2="71750" y2="16180"/>
                        <a14:foregroundMark x1="64500" y1="13263" x2="64500" y2="13263"/>
                        <a14:foregroundMark x1="56250" y1="9019" x2="56250" y2="9019"/>
                        <a14:foregroundMark x1="49250" y1="15650" x2="49250" y2="15650"/>
                        <a14:foregroundMark x1="55250" y1="24403" x2="55250" y2="24403"/>
                        <a14:foregroundMark x1="62000" y1="31830" x2="62000" y2="31830"/>
                        <a14:foregroundMark x1="51750" y1="17772" x2="51750" y2="17772"/>
                        <a14:foregroundMark x1="56000" y1="14058" x2="56000" y2="14058"/>
                        <a14:foregroundMark x1="51750" y1="12467" x2="51750" y2="12467"/>
                        <a14:foregroundMark x1="55250" y1="11671" x2="55250" y2="11671"/>
                        <a14:foregroundMark x1="60500" y1="15385" x2="60500" y2="15385"/>
                        <a14:foregroundMark x1="65500" y1="18833" x2="65500" y2="18833"/>
                        <a14:foregroundMark x1="70500" y1="21220" x2="70500" y2="21220"/>
                        <a14:foregroundMark x1="61250" y1="13263" x2="61250" y2="13263"/>
                        <a14:foregroundMark x1="67000" y1="28382" x2="67000" y2="28382"/>
                        <a14:foregroundMark x1="61250" y1="26525" x2="61250" y2="26525"/>
                        <a14:foregroundMark x1="57000" y1="27851" x2="57000" y2="27851"/>
                        <a14:foregroundMark x1="45000" y1="20424" x2="45000" y2="20424"/>
                        <a14:foregroundMark x1="45750" y1="18037" x2="45750" y2="18037"/>
                        <a14:foregroundMark x1="44750" y1="23607" x2="44750" y2="23607"/>
                        <a14:foregroundMark x1="43000" y1="23077" x2="43000" y2="23077"/>
                        <a14:foregroundMark x1="42500" y1="20159" x2="42500" y2="20159"/>
                        <a14:foregroundMark x1="59000" y1="13793" x2="59000" y2="13793"/>
                        <a14:foregroundMark x1="60250" y1="11671" x2="60250" y2="11671"/>
                        <a14:foregroundMark x1="63000" y1="14058" x2="63000" y2="14058"/>
                        <a14:foregroundMark x1="63500" y1="15119" x2="63500" y2="15119"/>
                        <a14:foregroundMark x1="63500" y1="15119" x2="63500" y2="15119"/>
                        <a14:foregroundMark x1="63500" y1="15119" x2="63500" y2="15119"/>
                        <a14:foregroundMark x1="63500" y1="15119" x2="64250" y2="15119"/>
                        <a14:foregroundMark x1="64250" y1="15385" x2="74000" y2="18037"/>
                        <a14:foregroundMark x1="36500" y1="22812" x2="55500" y2="5570"/>
                        <a14:foregroundMark x1="56000" y1="5305" x2="86750" y2="21220"/>
                      </a14:backgroundRemoval>
                    </a14:imgEffect>
                  </a14:imgLayer>
                </a14:imgProps>
              </a:ext>
              <a:ext uri="{28A0092B-C50C-407E-A947-70E740481C1C}">
                <a14:useLocalDpi xmlns:a14="http://schemas.microsoft.com/office/drawing/2010/main" val="0"/>
              </a:ext>
            </a:extLst>
          </a:blip>
          <a:srcRect/>
          <a:stretch>
            <a:fillRect/>
          </a:stretch>
        </p:blipFill>
        <p:spPr bwMode="auto">
          <a:xfrm rot="7836743">
            <a:off x="2757071" y="1993425"/>
            <a:ext cx="1744224" cy="164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23565">
            <a:off x="4397927" y="2036273"/>
            <a:ext cx="2044541" cy="16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5" y="391727"/>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9662" y="0"/>
            <a:ext cx="1120333" cy="1120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4321578_satel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44624"/>
            <a:ext cx="1120333" cy="11203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a:stCxn id="11" idx="2"/>
          </p:cNvCxnSpPr>
          <p:nvPr/>
        </p:nvCxnSpPr>
        <p:spPr>
          <a:xfrm>
            <a:off x="1315742" y="1512060"/>
            <a:ext cx="2313441" cy="548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12" idx="2"/>
          </p:cNvCxnSpPr>
          <p:nvPr/>
        </p:nvCxnSpPr>
        <p:spPr>
          <a:xfrm>
            <a:off x="3059829" y="1120333"/>
            <a:ext cx="560166" cy="9405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p:cNvCxnSpPr>
            <a:stCxn id="13" idx="2"/>
          </p:cNvCxnSpPr>
          <p:nvPr/>
        </p:nvCxnSpPr>
        <p:spPr>
          <a:xfrm flipH="1">
            <a:off x="3619995" y="1164957"/>
            <a:ext cx="1800204" cy="895891"/>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图片 2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1560" y="2441431"/>
            <a:ext cx="1612392" cy="97536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221297" y="3988890"/>
            <a:ext cx="2279904" cy="414528"/>
          </a:xfrm>
          <a:prstGeom prst="rect">
            <a:avLst/>
          </a:prstGeom>
        </p:spPr>
      </p:pic>
      <p:pic>
        <p:nvPicPr>
          <p:cNvPr id="7" name="图片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spTree>
    <p:extLst>
      <p:ext uri="{BB962C8B-B14F-4D97-AF65-F5344CB8AC3E}">
        <p14:creationId xmlns:p14="http://schemas.microsoft.com/office/powerpoint/2010/main" val="26543587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932040" y="3789906"/>
            <a:ext cx="3816424"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7" name="图片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20072" y="3945029"/>
            <a:ext cx="3307080" cy="37185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98" y="5229200"/>
            <a:ext cx="3800856" cy="975360"/>
          </a:xfrm>
          <a:prstGeom prst="rect">
            <a:avLst/>
          </a:prstGeom>
        </p:spPr>
      </p:pic>
      <p:pic>
        <p:nvPicPr>
          <p:cNvPr id="8" name="图片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05618" y="5198720"/>
            <a:ext cx="2737104" cy="1005840"/>
          </a:xfrm>
          <a:prstGeom prst="rect">
            <a:avLst/>
          </a:prstGeom>
        </p:spPr>
      </p:pic>
      <p:pic>
        <p:nvPicPr>
          <p:cNvPr id="2" name="图片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31640" y="644392"/>
            <a:ext cx="6126480" cy="1944624"/>
          </a:xfrm>
          <a:prstGeom prst="rect">
            <a:avLst/>
          </a:prstGeom>
        </p:spPr>
      </p:pic>
      <p:sp>
        <p:nvSpPr>
          <p:cNvPr id="20" name="二十四角星 19"/>
          <p:cNvSpPr/>
          <p:nvPr/>
        </p:nvSpPr>
        <p:spPr>
          <a:xfrm>
            <a:off x="827598" y="2858365"/>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21" name="TextBox 20"/>
          <p:cNvSpPr txBox="1"/>
          <p:nvPr/>
        </p:nvSpPr>
        <p:spPr>
          <a:xfrm>
            <a:off x="3392966" y="805605"/>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H</a:t>
            </a:r>
            <a:endParaRPr lang="zh-CN" altLang="en-US" sz="9600" dirty="0">
              <a:solidFill>
                <a:srgbClr val="FF0000"/>
              </a:solidFill>
              <a:effectLst>
                <a:outerShdw blurRad="38100" dist="38100" dir="2700000" algn="tl">
                  <a:srgbClr val="000000">
                    <a:alpha val="43137"/>
                  </a:srgbClr>
                </a:outerShdw>
              </a:effectLst>
            </a:endParaRPr>
          </a:p>
        </p:txBody>
      </p:sp>
      <p:grpSp>
        <p:nvGrpSpPr>
          <p:cNvPr id="22" name="组合 21"/>
          <p:cNvGrpSpPr/>
          <p:nvPr/>
        </p:nvGrpSpPr>
        <p:grpSpPr>
          <a:xfrm>
            <a:off x="117718" y="4869160"/>
            <a:ext cx="8928991" cy="997784"/>
            <a:chOff x="940865" y="0"/>
            <a:chExt cx="7223201" cy="1006260"/>
          </a:xfrm>
          <a:scene3d>
            <a:camera prst="orthographicFront"/>
            <a:lightRig rig="flat" dir="t"/>
          </a:scene3d>
        </p:grpSpPr>
        <p:sp>
          <p:nvSpPr>
            <p:cNvPr id="23" name="圆角矩形 22"/>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simulate the observation!</a:t>
              </a:r>
              <a:endParaRPr lang="zh-CN" sz="4400" kern="1200" dirty="0"/>
            </a:p>
          </p:txBody>
        </p:sp>
      </p:grpSp>
    </p:spTree>
    <p:extLst>
      <p:ext uri="{BB962C8B-B14F-4D97-AF65-F5344CB8AC3E}">
        <p14:creationId xmlns:p14="http://schemas.microsoft.com/office/powerpoint/2010/main" val="19929199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mathbf{h}(\mathbf{x}_{t}) + \mathbf{v}_{t}&#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10;\]&#10;&#10;\end{document}"/>
  <p:tag name="IGUANATEXSIZE" val="6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 B u_t \sim &#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 }&#10;\]&#10;&#10;\end{document}"/>
  <p:tag name="IGUANATEXSIZE" val="6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mathcal{N}(F \mu_{x_t}, F\Sigma_{x_t}F^T + E QE^T)&#10;\]&#10;&#10;\end{document}"/>
  <p:tag name="IGUANATEXSIZE" val="4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 &#10;\]&#10;&#10;\end{document}"/>
  <p:tag name="IGUANATEXSIZE" val="6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10;\]&#10;&#10;\end{document}"/>
  <p:tag name="IGUANATEXSIZE" val="6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H)^{-T})&#10;\]&#10;&#10;\end{document}"/>
  <p:tag name="IGUANATEXSIZE" val="4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10;\end{document}"/>
  <p:tag name="IGUANATEXSIZE" val="6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 H^{-T})&#10;\]&#10;&#10;\end{document}"/>
  <p:tag name="IGUANATEXSIZE" val="4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 H^{-1}\mathbf{z}_{t+1} &#10;\sim &#10;\mathcal{N}(H^{-1}\mathbf{z}_{t+1}, H^{-1}R H^{-T})&#10;\]&#10;&#10;\end{document}"/>
  <p:tag name="IGUANATEXSIZE" val="4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10;\]&#10;&#10;\end{document}"/>
  <p:tag name="IGUANATEXSIZE" val="6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10;&#10;\end{document}"/>
  <p:tag name="IGUANATEXSIZE" val="4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1} = I_\text{posterior}^{-1}=(\bar{\Sigma}_{x_{t+1}}^{-1} + H^T R^{-1} H)^{-1}&#10;\]&#10;&#10;\end{document}"/>
  <p:tag name="IGUANATEXSIZE" val="4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 }&#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10;&#10;\end{document}"/>
  <p:tag name="IGUANATEXSIZE" val="4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4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S^{-1} S S^{-1}&#10;H&#10;\bar{\Sigma}_{x_{t+1}} &#10;\]&#10;&#10;\end{document}"/>
  <p:tag name="IGUANATEXSIZE" val="4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S^{-1}) S (S^{-1}&#10;H&#10;\bar{\Sigma}_{x_{t+1}} )&#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4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K S K^T&#10;\]&#10;&#10;\end{document}"/>
  <p:tag name="IGUANATEXSIZE" val="4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x;&#10;\frac{\mu_1\sigma_2^2+\mu_2\sigma_1^2}{\sigma_1^2+\sigma_2^2},&#10;\frac{\sigma_1^2\sigma_2^2}{\sigma_1^2+\sigma_2^2})&#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 &#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osterior}-I_\text{obs})\bar{\mathbf{x}}_{t+1}&#10;+&#10;I_\text{posterior}^{-1}H^T R^{-1}\mathbf{z}_{t+1}&#10;\]&#10;&#10;\end{document}"/>
  <p:tag name="IGUANATEXSIZE" val="35"/>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I_\text{posterior}^{-1}H^T R^{-1}&#10;(\mathbf{z}_{t+1} - H \bar{\mathbf{x}}_{t+1})&#10;\]&#10;&#10;\end{document}"/>
  <p:tag name="IGUANATEXSIZE" val="35"/>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1}H^T R^{-1}&#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bar{\Sigma}_{x_{t+1}} H^T (R+H \bar{\Sigma}_{x_{t+1}} H^{T})^{-1}&#10;H&#10;\bar{\Sigma}_{x_{t+1}} )&#10;H^T R^{-1}&#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H^T &#10;(R+H \bar{\Sigma}_{x_{t+1}} H^{T})^{-1}&#10;\]&#10;&#10;\end{document}"/>
  <p:tag name="IGUANATEXSIZE" val="3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osterior}-I_\text{obs})\bar{\mathbf{x}}_{t+1}&#10;+&#10;I_\text{posterior}^{-1}H^T R^{-1}\mathbf{z}_{t+1}&#10;\]&#10;&#10;\end{document}"/>
  <p:tag name="IGUANATEXSIZE" val="35"/>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I_\text{posterior}^{-1}H^T R^{-1}&#10;(\mathbf{z}_{t+1} - H \bar{\mathbf{x}_{t+1}})&#10;\]&#10;&#10;\end{document}"/>
  <p:tag name="IGUANATEXSIZE" val="35"/>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1}H^T R^{-1}&#10;\]&#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H^T &#10;(R+H \bar{\Sigma}_{x_{t+1}} H^{T})^{-1}&#10;\]&#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bar{\Sigma}_{x_{t+1}}H^T &#10;(R+H \bar{\Sigma}_{x_{t+1}} H^{T})^{-1}&#10;(\mathbf{z}_{t+1} - H \bar{\mathbf{x}_{t+1}})&#10;\]&#10;&#10;\end{document}"/>
  <p:tag name="IGUANATEXSIZE" val="35"/>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4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bar{\Sigma}_{x_{t+1}}H^T &#10;S^{-1}&#10;(\mathbf{z}_{t+1} - H \bar{\mathbf{x}_{t+1}})&#10;\]&#10;&#10;\end{document}"/>
  <p:tag name="IGUANATEXSIZE" val="35"/>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ar{\mathbf{x}}_{t+1} + &#10;K&#10;(\mathbf{z}_{t+1} - H \bar{\mathbf{x}_{t+1}})&#10;\]&#10;&#10;\end{document}"/>
  <p:tag name="IGUANATEXSIZE" val="35"/>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obs} \sim \mathcal{N}(\mu_{obs}, \Sigma_{obs}) &#10;\]&#10;&#10;\end{document}"/>
  <p:tag name="IGUANATEXSIZE" val="35"/>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rue}+\mathbf{w} \sim \mathcal{N}(\mu_{obs}, \Sigma_{obs}) &#10;\]&#10;&#10;\end{document}"/>
  <p:tag name="IGUANATEXSIZE" val="35"/>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m \mathcal{N}(\mu_{true}+0, \Sigma_{ture}+ \Sigma_{noise}) &#10;\]&#10;&#10;\end{document}"/>
  <p:tag name="IGUANATEXSIZE" val="35"/>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sim \mathcal{N}(0, \Sigma_{noise}) &#10;\]&#10;&#10;\end{document}"/>
  <p:tag name="IGUANATEXSIZE" val="4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M} \sim \mathcal{N}(0, 1)&#10;\]&#10;&#10;\end{document}"/>
  <p:tag name="IGUANATEXSIZE" val="4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sim \mathcal{N}(a, b)&#10;\]&#10;&#10;\end{document}"/>
  <p:tag name="IGUANATEXSIZE" val="4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m} \sim \mathcal{N}(0, 1)&#10;\]&#10;&#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sim \mathcal{N}(a, b)&#10;\]&#10;&#10;\end{document}"/>
  <p:tag name="IGUANATEXSIZE" val="4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sim \mathcal{N}(0, &#10;\begin{bmatrix}&#10;0.1^2 &amp; 0 \\&#10;0 &amp; 0.2 ^2&#10;\end{bmatrix}) &#10;\]&#10;&#10;\end{document}"/>
  <p:tag name="IGUANATEXSIZE" val="4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end{document}"/>
  <p:tag name="IGUANATEXSIZE" val="4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w_x}^2 &amp; 0 \\&#10;     0           &amp; \sigma_{w_y}^2&#10;\end{bmatrix}&#10;\]&#10;&#10;\end{document}"/>
  <p:tag name="IGUANATEXSIZE" val="4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10;\]&#10;&#10;\end{document}"/>
  <p:tag name="IGUANATEXSIZE" val="4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x_t = x_t&#10;\]&#10;&#10;\end{document}"/>
  <p:tag name="IGUANATEXSIZE" val="4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y_t = y_t&#10;\]&#10;&#10;\end{document}"/>
  <p:tag name="IGUANATEXSIZE" val="4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x;\mu_1+\mu_2,\sigma_1^2+\sigma_2^2)&#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x_t = x_t&#10;\]&#10;&#10;\end{document}"/>
  <p:tag name="IGUANATEXSIZE" val="4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y_t = y_t&#10;\]&#10;&#10;\end{document}"/>
  <p:tag name="IGUANATEXSIZE" val="4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10;&#10;\end{document}"/>
  <p:tag name="IGUANATEXSIZE" val="4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 = &#10;\begin{bmatrix}&#10;z^x_t\\&#10;z^y_t&#10;\end{bmatrix}&#10;\]&#10;&#10;\end{document}"/>
  <p:tag name="IGUANATEXSIZE" val="4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I_\text{posterior}^{-1}I_\text{predicted}\bar{\mathbf{x}}_{t+1}&#10;+&#10;I_\text{posterior}^{-1}H^T R^{-1}\mathbf{z}_{t+1}&#10;\]&#10;&#10;\end{document}"/>
  <p:tag name="IGUANATEXSIZE" val="35"/>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10;\begin{bmatrix} &#10;\sigma_x^2         &amp;  \sigma_{xy}\\&#10;\sigma_{yx}  &amp;  \sigma_y^2&#10;\end{bmatrix}&#10;\]&#10;&#10;\end{document}"/>
  <p:tag name="IGUANATEXSIZE" val="40"/>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y} =&#10;\sigma_{yx} &#10;\]&#10;&#10;\end{document}"/>
  <p:tag name="IGUANATEXSIZE" val="40"/>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v_x}^2 &amp; 0 \\&#10;     0           &amp; \sigma_{v_y}^2&#10;\end{bmatrix}&#10;\]&#10;&#10;\end{document}"/>
  <p:tag name="IGUANATEXSIZE" val="40"/>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v_x} \\&#10;w_{v_y}&#10;\end{bmatrix}&#10;\sim \mathcal{N} (0, Q)&#10;\]&#10;&#10;\end{document}"/>
  <p:tag name="IGUANATEXSIZE" val="40"/>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filtered} = E(\mathbf{x}_{true} | \mathbf{z})&#10;\]&#10;&#10;\end{document} "/>
  <p:tag name="IGUANATEXSIZE" val="4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filtered} &#10;\]&#10;&#10;\end{document} "/>
  <p:tag name="IGUANATEXSIZE" val="40"/>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 = E(p)&#10;\]&#10;&#10;\end{document} "/>
  <p:tag name="IGUANATEXSIZE" val="35"/>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sim\mathcal{N}(\mu,\sigma^2)&#10;\]&#10;&#10;\end{document}"/>
  <p:tag name="IGUANATEXSIZE" val="4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x-\mu}{\sigma}\sim\mathcal{N}(0,1)&#10;\]&#10;&#10;\end{document}"/>
  <p:tag name="IGUANATEXSIZE" val="4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 \frac{(x-\mu)^2}{\sigma^2}\sim\chi^2&#10;\]&#10;&#10;\end{document}"/>
  <p:tag name="IGUANATEXSIZE" val="4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hi^2&#10;\]&#10;&#10;\end{document}"/>
  <p:tag name="IGUANATEXSIZE" val="20"/>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0"/>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p) = \frac{1}{N} \sum_{i=1}^N p^i&#10;\]&#10;&#10;\end{document} "/>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p) \sim \chi^2&#10;\]&#10;&#10;\end{document} "/>
  <p:tag name="IGUANATEXSIZE" val="3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 E(p_t) = \sum_{t=1}^N p_t \sim \chi^2&#10;\]&#10;&#10;\end{document} "/>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b_{low} &amp; b_{up}&#10;\end{bmatrix}&#10;=&#10;\begin{bmatrix}&#10;\frac{\chi^2_N(0.05)}{N} &amp; \frac{\chi^2_N(0.95)}{N}&#10;\end{bmatrix}&#10;\]&#10;&#10;\end{document} "/>
  <p:tag name="IGUANATEXSIZE" val="3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 = E(p)&#10;\]&#10;&#10;\end{document} "/>
  <p:tag name="IGUANATEXSIZE" val="3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0)^T S^{-1} (Y-0)&#10;\]&#10;&#10;\end{document}"/>
  <p:tag name="IGUANATEXSIZE" val="3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 (\mathbf{x}_{true} - \mathbf{x}_{filtered})^T &#10;\Sigma_{filtered} ^{-1}(\mathbf{x}_{true} - \mathbf{x}_{filtered})&#10;\]&#10;&#10;\end{document} "/>
  <p:tag name="IGUANATEXSIZE" val="3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T S^{-1} Y&#10;\]&#10;&#10;\end{document}"/>
  <p:tag name="IGUANATEXSIZE" val="3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Y^T S^{-1} Y&#10;\]&#10;&#10;\end{document}"/>
  <p:tag name="IGUANATEXSIZE" val="35"/>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c^x_{t}&#10;\]&#10;&#10;\end{document}"/>
  <p:tag name="IGUANATEXSIZE" val="40"/>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c^y_{t}&#10;\]&#10;&#10;\end{document}"/>
  <p:tag name="IGUANATEXSIZE" val="40"/>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begin{bmatrix}&#10;\Delta t^2 /2 &amp; 0 \\&#10;\Delta t       &amp; 0 \\&#10;     0           &amp; \Delta t^2 /2 \\&#10;     0           &amp; \Delta t&#10;\end{bmatrix}&#10;\begin{bmatrix}&#10;w_{v_x} \\&#10;w_{v_y} &#10;\end{bmatrix}&#10;\]&#10;\end{document}"/>
  <p:tag name="IGUANATEXSIZE" val="30"/>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c^x_{t}&#10;\]&#10;&#10;\end{document}"/>
  <p:tag name="IGUANATEXSIZE" val="40"/>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c^y_{t}&#10;\]&#10;&#10;\end{document}"/>
  <p:tag name="IGUANATEXSIZE" val="4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c_x}^2 &amp; 0 \\&#10;     0           &amp; \sigma_{c_y}^2&#10;\end{bmatrix}&#10;\]&#10;&#10;\end{document}"/>
  <p:tag name="IGUANATEXSIZE" val="40"/>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c_x} \\&#10;w_{c_y}&#10;\end{bmatrix}&#10;\sim \mathcal{N} (0, Q)&#10;\]&#10;&#10;\end{document}"/>
  <p:tag name="IGUANATEXSIZE" val="40"/>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begin{bmatrix}&#10;v_{z_x} \\&#10;v_{z_y}&#10;\end{bmatrix}&#10;\sim \mathcal{N} (0, R)&#10;\]&#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10;\begin{bmatrix}&#10;\sigma_{z_x}^2 &amp; 0 \\&#10;     0           &amp; \sigma_{z_y}^2&#10;\end{bmatrix}&#10;\]&#10;&#10;\end{document}"/>
  <p:tag name="IGUANATEXSIZE" val="40"/>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z^x_t\\&#10;z^y_t&#10;\end{bmatrix}&#10;=&#10;\begin{bmatrix}&#10;1 &amp; 0 &amp; 0 &amp; 0 \\&#10;0 &amp; 0 &amp; 1 &amp; 0&#10;\end{bmatrix}&#10;\begin{bmatrix}&#10;x_t \\&#10;v^x_t \\&#10;y_t \\&#10;v^y_t&#10;\end{bmatrix}&#10;+ &#10;\begin{bmatrix}&#10;v_{z_x} \\&#10;v_{z_y}&#10;\end{bmatrix}&#10;\]&#10;&#10;\end{document}"/>
  <p:tag name="IGUANATEXSIZE" val="40"/>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10;\]&#10;&#10;\end{document}"/>
  <p:tag name="IGUANATEXSIZE" val="4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 = x_t + \Delta t v^x_{t}&#10;\]&#10;&#10;\end{document}"/>
  <p:tag name="IGUANATEXSIZE" val="4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x_{t+1} = v^x_{t}&#10;\]&#10;&#10;\end{document}"/>
  <p:tag name="IGUANATEXSIZE" val="4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 = y_t + \Delta t v^y_{t}&#10;\]&#10;&#10;\end{document}"/>
  <p:tag name="IGUANATEXSIZE" val="4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y_{t+1} = v^y_{t}&#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1         &amp;  0   &amp;   0   \\&#10;0  &amp;     0         &amp;  1   &amp;  \Delta t   \\&#10;0  &amp;     0         &amp;  0   &amp;   1&#10;\end{bmatrix}&#10;\begin{bmatrix}&#10;x_{t} \\&#10;v^x_{t} \\&#10;y_{t} \\&#10;v^y_{t}&#10;\end{bmatrix}&#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10;\]&#10;&#10;\end{document}"/>
  <p:tag name="IGUANATEXSIZE" val="4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mathbf{w}_t  \sim \mathcal{N}(0, EQE^T)&#10;\]&#10;&#10;\end{document}"/>
  <p:tag name="IGUANATEXSIZE" val="4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 E\mathbf{w}_t  \sim &#10;\]&#10;&#10;\end{document}"/>
  <p:tag name="IGUANATEXSIZE" val="4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sim \mathcal{N} (\mu_{x_t}, \Sigma_{x_t})&#10;\]&#10;&#10;\end{document}"/>
  <p:tag name="IGUANATEXSIZE" val="4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_t  \sim  \mathcal{N} (F\mu_{x_t}, F\Sigma_{x_t}F^T)&#10;\]&#10;&#10;\end{document}"/>
  <p:tag name="IGUANATEXSIZE" val="4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20673</TotalTime>
  <Words>4573</Words>
  <Application>Microsoft Office PowerPoint</Application>
  <PresentationFormat>全屏显示(4:3)</PresentationFormat>
  <Paragraphs>697</Paragraphs>
  <Slides>193</Slides>
  <Notes>0</Notes>
  <HiddenSlides>0</HiddenSlides>
  <MMClips>2</MMClips>
  <ScaleCrop>false</ScaleCrop>
  <HeadingPairs>
    <vt:vector size="6" baseType="variant">
      <vt:variant>
        <vt:lpstr>已用的字体</vt:lpstr>
      </vt:variant>
      <vt:variant>
        <vt:i4>12</vt:i4>
      </vt:variant>
      <vt:variant>
        <vt:lpstr>主题</vt:lpstr>
      </vt:variant>
      <vt:variant>
        <vt:i4>8</vt:i4>
      </vt:variant>
      <vt:variant>
        <vt:lpstr>幻灯片标题</vt:lpstr>
      </vt:variant>
      <vt:variant>
        <vt:i4>193</vt:i4>
      </vt:variant>
    </vt:vector>
  </HeadingPairs>
  <TitlesOfParts>
    <vt:vector size="213" baseType="lpstr">
      <vt:lpstr>Arial Unicode MS</vt:lpstr>
      <vt:lpstr>Gill Sans</vt:lpstr>
      <vt:lpstr>Heiti SC Light</vt:lpstr>
      <vt:lpstr>宋体</vt:lpstr>
      <vt:lpstr>Arial</vt:lpstr>
      <vt:lpstr>Browallia New</vt:lpstr>
      <vt:lpstr>Calibri</vt:lpstr>
      <vt:lpstr>Candara</vt:lpstr>
      <vt:lpstr>Comic Sans MS</vt:lpstr>
      <vt:lpstr>Corbel</vt:lpstr>
      <vt:lpstr>Courier New</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1542</cp:revision>
  <dcterms:created xsi:type="dcterms:W3CDTF">2013-03-12T03:45:40Z</dcterms:created>
  <dcterms:modified xsi:type="dcterms:W3CDTF">2013-11-12T06:26:35Z</dcterms:modified>
</cp:coreProperties>
</file>